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66" r:id="rId2"/>
    <p:sldId id="387" r:id="rId3"/>
    <p:sldId id="388" r:id="rId4"/>
    <p:sldId id="389" r:id="rId5"/>
    <p:sldId id="391" r:id="rId6"/>
    <p:sldId id="392" r:id="rId7"/>
    <p:sldId id="397" r:id="rId8"/>
    <p:sldId id="393" r:id="rId9"/>
    <p:sldId id="394" r:id="rId10"/>
    <p:sldId id="396" r:id="rId11"/>
    <p:sldId id="390" r:id="rId12"/>
    <p:sldId id="398" r:id="rId13"/>
    <p:sldId id="399" r:id="rId14"/>
    <p:sldId id="402" r:id="rId15"/>
    <p:sldId id="400" r:id="rId16"/>
    <p:sldId id="405" r:id="rId17"/>
    <p:sldId id="404" r:id="rId18"/>
    <p:sldId id="406" r:id="rId19"/>
    <p:sldId id="407" r:id="rId20"/>
    <p:sldId id="408" r:id="rId21"/>
    <p:sldId id="409" r:id="rId22"/>
    <p:sldId id="395" r:id="rId23"/>
    <p:sldId id="401" r:id="rId24"/>
    <p:sldId id="403" r:id="rId25"/>
    <p:sldId id="261" r:id="rId2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DBB"/>
    <a:srgbClr val="9E79A8"/>
    <a:srgbClr val="6F418F"/>
    <a:srgbClr val="4F2D68"/>
    <a:srgbClr val="BDA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3" autoAdjust="0"/>
    <p:restoredTop sz="95701"/>
  </p:normalViewPr>
  <p:slideViewPr>
    <p:cSldViewPr snapToGrid="0" snapToObjects="1">
      <p:cViewPr varScale="1">
        <p:scale>
          <a:sx n="80" d="100"/>
          <a:sy n="80" d="100"/>
        </p:scale>
        <p:origin x="1013"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3E23F-1F16-4C0D-8119-8C1E6B9A1568}" type="datetimeFigureOut">
              <a:rPr lang="en-US" smtClean="0"/>
              <a:t>11/13/2025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D88D7-4B5E-4EBD-8154-B809A38CBA29}" type="slidenum">
              <a:rPr lang="en-US" smtClean="0"/>
              <a:t>‹Nº›</a:t>
            </a:fld>
            <a:endParaRPr lang="en-US"/>
          </a:p>
        </p:txBody>
      </p:sp>
    </p:spTree>
    <p:extLst>
      <p:ext uri="{BB962C8B-B14F-4D97-AF65-F5344CB8AC3E}">
        <p14:creationId xmlns:p14="http://schemas.microsoft.com/office/powerpoint/2010/main" val="1109439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CE66D-9C83-9743-B0E8-162AB9387E6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6DC05783-1923-BE47-8247-3B3934F21D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C7A10D79-7D6A-4A4B-A993-11755632B0BA}"/>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5" name="Marcador de pie de página 4">
            <a:extLst>
              <a:ext uri="{FF2B5EF4-FFF2-40B4-BE49-F238E27FC236}">
                <a16:creationId xmlns:a16="http://schemas.microsoft.com/office/drawing/2014/main" id="{4744253C-8ABD-DC4F-B85A-9B38742AD7D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85A63C8-04C8-9D4A-86A3-59B0F1E1BDA0}"/>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409040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6B14C4-24A2-5B4B-B220-C077715EEE4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75B96320-23B7-FF40-A7D7-3A1842E8772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0EAC0A8-D96C-7D43-8589-219830D1B35E}"/>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5" name="Marcador de pie de página 4">
            <a:extLst>
              <a:ext uri="{FF2B5EF4-FFF2-40B4-BE49-F238E27FC236}">
                <a16:creationId xmlns:a16="http://schemas.microsoft.com/office/drawing/2014/main" id="{D29EC449-01D2-4043-96C3-6A348B4999C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92A1BD1-F844-764C-86EA-985BAABDD670}"/>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137316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D988904-BBEE-B642-B961-0D742F1AD1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6CA0063-D03F-8544-9B4B-45D2CD9A1CB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7A429C4-5410-B347-83D5-12C416F876BA}"/>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5" name="Marcador de pie de página 4">
            <a:extLst>
              <a:ext uri="{FF2B5EF4-FFF2-40B4-BE49-F238E27FC236}">
                <a16:creationId xmlns:a16="http://schemas.microsoft.com/office/drawing/2014/main" id="{D27ECF4A-C8AB-7047-93E0-AEBB22675FA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E961069-B595-E846-BCE8-DA444FD96EB2}"/>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90715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C8348-654D-BE46-9918-5EB6B1782B8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2E58454-F050-3D4A-9499-66242B0F49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D4CE449-DBF9-B949-B408-85F8AA232668}"/>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5" name="Marcador de pie de página 4">
            <a:extLst>
              <a:ext uri="{FF2B5EF4-FFF2-40B4-BE49-F238E27FC236}">
                <a16:creationId xmlns:a16="http://schemas.microsoft.com/office/drawing/2014/main" id="{54035EE5-FCC3-4E4F-A42E-E38D4570565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39B8DF6-3174-1649-A30B-5287781211B3}"/>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54307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A2BFA-6230-E84D-8C88-176C7E36727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67E825D-91DE-4742-B27E-08CD7F5A94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D5A9425-6B8F-CF4C-9E07-0C5CAEB957EA}"/>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5" name="Marcador de pie de página 4">
            <a:extLst>
              <a:ext uri="{FF2B5EF4-FFF2-40B4-BE49-F238E27FC236}">
                <a16:creationId xmlns:a16="http://schemas.microsoft.com/office/drawing/2014/main" id="{7ECCC870-B947-8A45-9EE9-6A031A682B5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82EA867-9CF1-E74D-945B-7A4D64B8FDEB}"/>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339123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EB5E4E-361F-894D-95A8-2952BC940B8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E85BA0D-531D-9C42-98A8-F4F03127944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A8B1EE6F-4EBD-C246-A1BF-ECC2DF7B34F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66E6F1F6-F2BC-DD44-8392-CB8E36D3BA2C}"/>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6" name="Marcador de pie de página 5">
            <a:extLst>
              <a:ext uri="{FF2B5EF4-FFF2-40B4-BE49-F238E27FC236}">
                <a16:creationId xmlns:a16="http://schemas.microsoft.com/office/drawing/2014/main" id="{BCA2544E-B07F-E047-B645-CEF9018D0AF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9716B77-6602-D749-A0CC-3D22BB668047}"/>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184208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C1AD7-8AD1-134C-8DEC-242B52E0A11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4EB7829-0C4E-4441-BE00-D9E5070417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4A5EEC1-1A52-D949-A7AA-BC99690B8D4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2019C602-EC44-B74B-99B4-946F6B0BCB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743B25-76DB-EB48-9E35-E9F4C4342B9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C0A7FD1B-CBC9-F94B-93FD-FBA9F83715A6}"/>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8" name="Marcador de pie de página 7">
            <a:extLst>
              <a:ext uri="{FF2B5EF4-FFF2-40B4-BE49-F238E27FC236}">
                <a16:creationId xmlns:a16="http://schemas.microsoft.com/office/drawing/2014/main" id="{B878643F-F469-DE42-9D7D-24A5963E985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2CF2406B-F7B2-6A46-806C-81F6E550C1C5}"/>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93454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70AE1-7325-E34A-ADD6-F1B9BF0532E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F7EFC886-982F-7043-8459-47947171F8FD}"/>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4" name="Marcador de pie de página 3">
            <a:extLst>
              <a:ext uri="{FF2B5EF4-FFF2-40B4-BE49-F238E27FC236}">
                <a16:creationId xmlns:a16="http://schemas.microsoft.com/office/drawing/2014/main" id="{C9B2595C-611C-8745-8AE2-D19F8055A3A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F2A0B6C1-39EA-7A4F-A2CC-1514C5BBAA20}"/>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350020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3FA4072-E6E7-1B44-9891-1C63A29DF1D9}"/>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3" name="Marcador de pie de página 2">
            <a:extLst>
              <a:ext uri="{FF2B5EF4-FFF2-40B4-BE49-F238E27FC236}">
                <a16:creationId xmlns:a16="http://schemas.microsoft.com/office/drawing/2014/main" id="{DA95CC4B-627D-294F-AA79-FD04A26C5955}"/>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51FDBCD9-004C-9E49-A158-9DAC196C4BAB}"/>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26370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D7E2D-C3AB-DE4F-B88C-82208882857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29CE3AA-0FCA-864B-984A-62A697979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F84705B7-F55B-6A4C-835F-2870B54F0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039AF9-D023-0D49-86EA-29CA6E6E1B10}"/>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6" name="Marcador de pie de página 5">
            <a:extLst>
              <a:ext uri="{FF2B5EF4-FFF2-40B4-BE49-F238E27FC236}">
                <a16:creationId xmlns:a16="http://schemas.microsoft.com/office/drawing/2014/main" id="{A60D5550-D660-754D-83D9-F01CC25615E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8EF6EF4-C2CA-664A-B895-52F8F30254CA}"/>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2150949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9F60FE-2C2C-DB4E-AE0C-1AF009BCE9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45D7AA2F-6196-FE4D-96B8-99F74FAF88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ED507B9-FDE8-EF43-9CB8-457771363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24C26C-EB67-964C-908E-204AEAB3710A}"/>
              </a:ext>
            </a:extLst>
          </p:cNvPr>
          <p:cNvSpPr>
            <a:spLocks noGrp="1"/>
          </p:cNvSpPr>
          <p:nvPr>
            <p:ph type="dt" sz="half" idx="10"/>
          </p:nvPr>
        </p:nvSpPr>
        <p:spPr/>
        <p:txBody>
          <a:bodyPr/>
          <a:lstStyle/>
          <a:p>
            <a:fld id="{D83B218E-A7BF-C844-BFB3-A9EF94293E8C}" type="datetimeFigureOut">
              <a:rPr lang="es-MX" smtClean="0"/>
              <a:t>13/11/2025</a:t>
            </a:fld>
            <a:endParaRPr lang="es-MX"/>
          </a:p>
        </p:txBody>
      </p:sp>
      <p:sp>
        <p:nvSpPr>
          <p:cNvPr id="6" name="Marcador de pie de página 5">
            <a:extLst>
              <a:ext uri="{FF2B5EF4-FFF2-40B4-BE49-F238E27FC236}">
                <a16:creationId xmlns:a16="http://schemas.microsoft.com/office/drawing/2014/main" id="{23D10311-FDC2-E44E-9283-C89E6BB59B2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55FF29B-CA3C-824C-8488-9F780A192FE4}"/>
              </a:ext>
            </a:extLst>
          </p:cNvPr>
          <p:cNvSpPr>
            <a:spLocks noGrp="1"/>
          </p:cNvSpPr>
          <p:nvPr>
            <p:ph type="sldNum" sz="quarter" idx="12"/>
          </p:nvPr>
        </p:nvSpPr>
        <p:spPr/>
        <p:txBody>
          <a:bodyPr/>
          <a:lstStyle/>
          <a:p>
            <a:fld id="{CB4B3B7A-3C7C-4644-B95A-C3B4EBD94779}" type="slidenum">
              <a:rPr lang="es-MX" smtClean="0"/>
              <a:t>‹Nº›</a:t>
            </a:fld>
            <a:endParaRPr lang="es-MX"/>
          </a:p>
        </p:txBody>
      </p:sp>
    </p:spTree>
    <p:extLst>
      <p:ext uri="{BB962C8B-B14F-4D97-AF65-F5344CB8AC3E}">
        <p14:creationId xmlns:p14="http://schemas.microsoft.com/office/powerpoint/2010/main" val="87301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1FC39E3-4D0B-1D41-B33D-A4C38E128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AD10EFD-69C2-5C43-926D-F199E436C8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81A40E1-4E5E-5647-9A81-E82A830C3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B218E-A7BF-C844-BFB3-A9EF94293E8C}" type="datetimeFigureOut">
              <a:rPr lang="es-MX" smtClean="0"/>
              <a:t>13/11/2025</a:t>
            </a:fld>
            <a:endParaRPr lang="es-MX"/>
          </a:p>
        </p:txBody>
      </p:sp>
      <p:sp>
        <p:nvSpPr>
          <p:cNvPr id="5" name="Marcador de pie de página 4">
            <a:extLst>
              <a:ext uri="{FF2B5EF4-FFF2-40B4-BE49-F238E27FC236}">
                <a16:creationId xmlns:a16="http://schemas.microsoft.com/office/drawing/2014/main" id="{76287DF5-673F-5A40-BCAA-A8394E104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861E2BE-29BD-DD41-A330-13D61737F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B3B7A-3C7C-4644-B95A-C3B4EBD94779}" type="slidenum">
              <a:rPr lang="es-MX" smtClean="0"/>
              <a:t>‹Nº›</a:t>
            </a:fld>
            <a:endParaRPr lang="es-MX"/>
          </a:p>
        </p:txBody>
      </p:sp>
    </p:spTree>
    <p:extLst>
      <p:ext uri="{BB962C8B-B14F-4D97-AF65-F5344CB8AC3E}">
        <p14:creationId xmlns:p14="http://schemas.microsoft.com/office/powerpoint/2010/main" val="110944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ortal.ine.mx/actores-politicos/registro-nacional-de-personas-sancionadas/" TargetMode="External"/><Relationship Id="rId1" Type="http://schemas.openxmlformats.org/officeDocument/2006/relationships/slideLayout" Target="../slideLayouts/slideLayout2.xml"/><Relationship Id="rId4" Type="http://schemas.openxmlformats.org/officeDocument/2006/relationships/hyperlink" Target="https://iepcgro.mx/principal/Sancionada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epcgro.mx/principal/sitio/derechos_politico_electorales_mujeres" TargetMode="External"/><Relationship Id="rId2" Type="http://schemas.openxmlformats.org/officeDocument/2006/relationships/hyperlink" Target="https://igualdad.ine.mx/mujeres-en-la-politica/violencia-politic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67C872-5F0A-915F-0B7C-345DF462E4A0}"/>
              </a:ext>
            </a:extLst>
          </p:cNvPr>
          <p:cNvSpPr>
            <a:spLocks noGrp="1"/>
          </p:cNvSpPr>
          <p:nvPr>
            <p:ph type="title"/>
          </p:nvPr>
        </p:nvSpPr>
        <p:spPr>
          <a:xfrm>
            <a:off x="1337044" y="1849222"/>
            <a:ext cx="9322758" cy="2353126"/>
          </a:xfrm>
        </p:spPr>
        <p:txBody>
          <a:bodyPr vert="horz" lIns="91440" tIns="45720" rIns="91440" bIns="45720" rtlCol="0" anchor="ctr">
            <a:normAutofit/>
          </a:bodyPr>
          <a:lstStyle/>
          <a:p>
            <a:pPr algn="ctr"/>
            <a:r>
              <a:rPr lang="es-MX" sz="3600" b="1" dirty="0">
                <a:ln w="0"/>
                <a:solidFill>
                  <a:srgbClr val="7D3DAD"/>
                </a:solidFill>
                <a:effectLst>
                  <a:outerShdw blurRad="38100" dist="25400" dir="5400000" algn="ctr" rotWithShape="0">
                    <a:srgbClr val="6E747A">
                      <a:alpha val="43000"/>
                    </a:srgbClr>
                  </a:outerShdw>
                </a:effectLst>
                <a:latin typeface="Arial Black" panose="020B0A04020102020204" pitchFamily="34" charset="0"/>
              </a:rPr>
              <a:t>Prevención de la Violencia política contra las mujeres en razón de género </a:t>
            </a:r>
            <a:endParaRPr lang="es-MX" sz="3600" b="1" cap="none" spc="0" dirty="0">
              <a:ln w="0"/>
              <a:solidFill>
                <a:srgbClr val="7D3DAD"/>
              </a:solidFill>
              <a:effectLst>
                <a:outerShdw blurRad="38100" dist="25400" dir="5400000" algn="ctr" rotWithShape="0">
                  <a:srgbClr val="6E747A">
                    <a:alpha val="43000"/>
                  </a:srgbClr>
                </a:outerShdw>
              </a:effectLst>
              <a:latin typeface="Arial Black" panose="020B0A04020102020204" pitchFamily="34" charset="0"/>
            </a:endParaRPr>
          </a:p>
        </p:txBody>
      </p:sp>
    </p:spTree>
    <p:extLst>
      <p:ext uri="{BB962C8B-B14F-4D97-AF65-F5344CB8AC3E}">
        <p14:creationId xmlns:p14="http://schemas.microsoft.com/office/powerpoint/2010/main" val="351020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6EC32C-70FB-A8C1-2DF2-75FE74F9B3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515"/>
          <a:stretch>
            <a:fillRect/>
          </a:stretch>
        </p:blipFill>
        <p:spPr>
          <a:xfrm>
            <a:off x="3197415" y="6662504"/>
            <a:ext cx="8228365" cy="2133520"/>
          </a:xfrm>
          <a:prstGeom prst="rect">
            <a:avLst/>
          </a:prstGeom>
        </p:spPr>
      </p:pic>
      <p:grpSp>
        <p:nvGrpSpPr>
          <p:cNvPr id="3" name="Group 3">
            <a:extLst>
              <a:ext uri="{FF2B5EF4-FFF2-40B4-BE49-F238E27FC236}">
                <a16:creationId xmlns:a16="http://schemas.microsoft.com/office/drawing/2014/main" id="{63986715-B529-51D0-A760-9AD2AB77FDDB}"/>
              </a:ext>
            </a:extLst>
          </p:cNvPr>
          <p:cNvGrpSpPr/>
          <p:nvPr/>
        </p:nvGrpSpPr>
        <p:grpSpPr>
          <a:xfrm>
            <a:off x="3187890" y="101925"/>
            <a:ext cx="8228365" cy="7127802"/>
            <a:chOff x="0" y="0"/>
            <a:chExt cx="10971154" cy="9503735"/>
          </a:xfrm>
        </p:grpSpPr>
        <p:pic>
          <p:nvPicPr>
            <p:cNvPr id="4" name="Picture 4">
              <a:extLst>
                <a:ext uri="{FF2B5EF4-FFF2-40B4-BE49-F238E27FC236}">
                  <a16:creationId xmlns:a16="http://schemas.microsoft.com/office/drawing/2014/main" id="{72D08719-9B96-BCB5-7F60-F9ECF9D331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628"/>
            <a:stretch>
              <a:fillRect/>
            </a:stretch>
          </p:blipFill>
          <p:spPr>
            <a:xfrm>
              <a:off x="0" y="0"/>
              <a:ext cx="10971154" cy="7038133"/>
            </a:xfrm>
            <a:prstGeom prst="rect">
              <a:avLst/>
            </a:prstGeom>
          </p:spPr>
        </p:pic>
        <p:pic>
          <p:nvPicPr>
            <p:cNvPr id="5" name="Picture 5">
              <a:extLst>
                <a:ext uri="{FF2B5EF4-FFF2-40B4-BE49-F238E27FC236}">
                  <a16:creationId xmlns:a16="http://schemas.microsoft.com/office/drawing/2014/main" id="{68A936B1-0816-89A6-0164-286E710AF4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628"/>
            <a:stretch>
              <a:fillRect/>
            </a:stretch>
          </p:blipFill>
          <p:spPr>
            <a:xfrm>
              <a:off x="0" y="2465603"/>
              <a:ext cx="10971154" cy="7038133"/>
            </a:xfrm>
            <a:prstGeom prst="rect">
              <a:avLst/>
            </a:prstGeom>
          </p:spPr>
        </p:pic>
      </p:grpSp>
      <p:sp>
        <p:nvSpPr>
          <p:cNvPr id="10" name="TextBox 12">
            <a:extLst>
              <a:ext uri="{FF2B5EF4-FFF2-40B4-BE49-F238E27FC236}">
                <a16:creationId xmlns:a16="http://schemas.microsoft.com/office/drawing/2014/main" id="{12BE7129-3A3B-D94D-B196-D6D2A6F7C549}"/>
              </a:ext>
            </a:extLst>
          </p:cNvPr>
          <p:cNvSpPr txBox="1"/>
          <p:nvPr/>
        </p:nvSpPr>
        <p:spPr>
          <a:xfrm>
            <a:off x="4091051" y="1163694"/>
            <a:ext cx="6422041" cy="5713808"/>
          </a:xfrm>
          <a:prstGeom prst="rect">
            <a:avLst/>
          </a:prstGeom>
        </p:spPr>
        <p:txBody>
          <a:bodyPr lIns="0" tIns="0" rIns="0" bIns="0" rtlCol="0" anchor="t">
            <a:spAutoFit/>
          </a:bodyPr>
          <a:lstStyle/>
          <a:p>
            <a:pPr algn="just">
              <a:lnSpc>
                <a:spcPts val="2799"/>
              </a:lnSpc>
              <a:spcBef>
                <a:spcPct val="0"/>
              </a:spcBef>
            </a:pPr>
            <a:r>
              <a:rPr lang="en-US" sz="1999" spc="79" dirty="0">
                <a:solidFill>
                  <a:srgbClr val="000000"/>
                </a:solidFill>
                <a:latin typeface="Arial" panose="020B0604020202020204" pitchFamily="34" charset="0"/>
                <a:cs typeface="Arial" panose="020B0604020202020204" pitchFamily="34" charset="0"/>
              </a:rPr>
              <a:t>La </a:t>
            </a:r>
            <a:r>
              <a:rPr lang="en-US" sz="1999" spc="79" dirty="0" err="1">
                <a:solidFill>
                  <a:srgbClr val="000000"/>
                </a:solidFill>
                <a:latin typeface="Arial" panose="020B0604020202020204" pitchFamily="34" charset="0"/>
                <a:cs typeface="Arial" panose="020B0604020202020204" pitchFamily="34" charset="0"/>
              </a:rPr>
              <a:t>violencia</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política</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puede</a:t>
            </a:r>
            <a:r>
              <a:rPr lang="en-US" sz="1999" spc="79" dirty="0">
                <a:solidFill>
                  <a:srgbClr val="000000"/>
                </a:solidFill>
                <a:latin typeface="Arial" panose="020B0604020202020204" pitchFamily="34" charset="0"/>
                <a:cs typeface="Arial" panose="020B0604020202020204" pitchFamily="34" charset="0"/>
              </a:rPr>
              <a:t> ser </a:t>
            </a:r>
            <a:r>
              <a:rPr lang="en-US" sz="1999" spc="79" dirty="0" err="1">
                <a:solidFill>
                  <a:srgbClr val="000000"/>
                </a:solidFill>
                <a:latin typeface="Arial" panose="020B0604020202020204" pitchFamily="34" charset="0"/>
                <a:cs typeface="Arial" panose="020B0604020202020204" pitchFamily="34" charset="0"/>
              </a:rPr>
              <a:t>ejercida</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en</a:t>
            </a:r>
            <a:r>
              <a:rPr lang="en-US" sz="1999" spc="79" dirty="0">
                <a:solidFill>
                  <a:srgbClr val="000000"/>
                </a:solidFill>
                <a:latin typeface="Arial" panose="020B0604020202020204" pitchFamily="34" charset="0"/>
                <a:cs typeface="Arial" panose="020B0604020202020204" pitchFamily="34" charset="0"/>
              </a:rPr>
              <a:t> la </a:t>
            </a:r>
            <a:r>
              <a:rPr lang="en-US" sz="1999" spc="79" dirty="0" err="1">
                <a:solidFill>
                  <a:srgbClr val="000000"/>
                </a:solidFill>
                <a:latin typeface="Arial" panose="020B0604020202020204" pitchFamily="34" charset="0"/>
                <a:cs typeface="Arial" panose="020B0604020202020204" pitchFamily="34" charset="0"/>
              </a:rPr>
              <a:t>esfera</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pública</a:t>
            </a:r>
            <a:r>
              <a:rPr lang="en-US" sz="1999" spc="79" dirty="0">
                <a:solidFill>
                  <a:srgbClr val="000000"/>
                </a:solidFill>
                <a:latin typeface="Arial" panose="020B0604020202020204" pitchFamily="34" charset="0"/>
                <a:cs typeface="Arial" panose="020B0604020202020204" pitchFamily="34" charset="0"/>
              </a:rPr>
              <a:t>, o </a:t>
            </a:r>
            <a:r>
              <a:rPr lang="en-US" sz="1999" spc="79" dirty="0" err="1">
                <a:solidFill>
                  <a:srgbClr val="000000"/>
                </a:solidFill>
                <a:latin typeface="Arial" panose="020B0604020202020204" pitchFamily="34" charset="0"/>
                <a:cs typeface="Arial" panose="020B0604020202020204" pitchFamily="34" charset="0"/>
              </a:rPr>
              <a:t>privada</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puede</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manifestarse</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en</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cualquiera</a:t>
            </a:r>
            <a:r>
              <a:rPr lang="en-US" sz="1999" spc="79" dirty="0">
                <a:solidFill>
                  <a:srgbClr val="000000"/>
                </a:solidFill>
                <a:latin typeface="Arial" panose="020B0604020202020204" pitchFamily="34" charset="0"/>
                <a:cs typeface="Arial" panose="020B0604020202020204" pitchFamily="34" charset="0"/>
              </a:rPr>
              <a:t> de </a:t>
            </a:r>
            <a:r>
              <a:rPr lang="en-US" sz="1999" spc="79" dirty="0" err="1">
                <a:solidFill>
                  <a:srgbClr val="000000"/>
                </a:solidFill>
                <a:latin typeface="Arial" panose="020B0604020202020204" pitchFamily="34" charset="0"/>
                <a:cs typeface="Arial" panose="020B0604020202020204" pitchFamily="34" charset="0"/>
              </a:rPr>
              <a:t>los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tipos</a:t>
            </a:r>
            <a:r>
              <a:rPr lang="en-US" sz="1999" spc="79" dirty="0">
                <a:solidFill>
                  <a:srgbClr val="000000"/>
                </a:solidFill>
                <a:latin typeface="Arial" panose="020B0604020202020204" pitchFamily="34" charset="0"/>
                <a:cs typeface="Arial" panose="020B0604020202020204" pitchFamily="34" charset="0"/>
              </a:rPr>
              <a:t> de </a:t>
            </a:r>
            <a:r>
              <a:rPr lang="en-US" sz="1999" spc="79" dirty="0" err="1">
                <a:solidFill>
                  <a:srgbClr val="000000"/>
                </a:solidFill>
                <a:latin typeface="Arial" panose="020B0604020202020204" pitchFamily="34" charset="0"/>
                <a:cs typeface="Arial" panose="020B0604020202020204" pitchFamily="34" charset="0"/>
              </a:rPr>
              <a:t>violencia</a:t>
            </a:r>
            <a:r>
              <a:rPr lang="en-US" sz="1999" spc="79" dirty="0">
                <a:solidFill>
                  <a:srgbClr val="000000"/>
                </a:solidFill>
                <a:latin typeface="Arial" panose="020B0604020202020204" pitchFamily="34" charset="0"/>
                <a:cs typeface="Arial" panose="020B0604020202020204" pitchFamily="34" charset="0"/>
              </a:rPr>
              <a:t> y ser </a:t>
            </a:r>
            <a:r>
              <a:rPr lang="en-US" sz="1999" spc="79" dirty="0" err="1">
                <a:solidFill>
                  <a:srgbClr val="000000"/>
                </a:solidFill>
                <a:latin typeface="Arial" panose="020B0604020202020204" pitchFamily="34" charset="0"/>
                <a:cs typeface="Arial" panose="020B0604020202020204" pitchFamily="34" charset="0"/>
              </a:rPr>
              <a:t>perpretada</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por</a:t>
            </a:r>
            <a:r>
              <a:rPr lang="en-US" sz="1999" spc="79" dirty="0">
                <a:solidFill>
                  <a:srgbClr val="000000"/>
                </a:solidFill>
                <a:latin typeface="Arial" panose="020B0604020202020204" pitchFamily="34" charset="0"/>
                <a:cs typeface="Arial" panose="020B0604020202020204" pitchFamily="34" charset="0"/>
              </a:rPr>
              <a:t>: </a:t>
            </a:r>
          </a:p>
          <a:p>
            <a:pPr marL="342900" indent="-342900" algn="just">
              <a:lnSpc>
                <a:spcPts val="2799"/>
              </a:lnSpc>
              <a:spcBef>
                <a:spcPct val="0"/>
              </a:spcBef>
              <a:buFont typeface="Arial" panose="020B0604020202020204" pitchFamily="34" charset="0"/>
              <a:buChar char="•"/>
            </a:pPr>
            <a:r>
              <a:rPr lang="en-US" sz="1999" spc="79" dirty="0">
                <a:solidFill>
                  <a:srgbClr val="000000"/>
                </a:solidFill>
                <a:latin typeface="Arial" panose="020B0604020202020204" pitchFamily="34" charset="0"/>
                <a:cs typeface="Arial" panose="020B0604020202020204" pitchFamily="34" charset="0"/>
              </a:rPr>
              <a:t> Un particular o </a:t>
            </a:r>
            <a:r>
              <a:rPr lang="en-US" sz="1999" spc="79" dirty="0" err="1">
                <a:solidFill>
                  <a:srgbClr val="000000"/>
                </a:solidFill>
                <a:latin typeface="Arial" panose="020B0604020202020204" pitchFamily="34" charset="0"/>
                <a:cs typeface="Arial" panose="020B0604020202020204" pitchFamily="34" charset="0"/>
              </a:rPr>
              <a:t>por</a:t>
            </a:r>
            <a:r>
              <a:rPr lang="en-US" sz="1999" spc="79" dirty="0">
                <a:solidFill>
                  <a:srgbClr val="000000"/>
                </a:solidFill>
                <a:latin typeface="Arial" panose="020B0604020202020204" pitchFamily="34" charset="0"/>
                <a:cs typeface="Arial" panose="020B0604020202020204" pitchFamily="34" charset="0"/>
              </a:rPr>
              <a:t> un </a:t>
            </a:r>
            <a:r>
              <a:rPr lang="en-US" sz="1999" spc="79" dirty="0" err="1">
                <a:solidFill>
                  <a:srgbClr val="000000"/>
                </a:solidFill>
                <a:latin typeface="Arial" panose="020B0604020202020204" pitchFamily="34" charset="0"/>
                <a:cs typeface="Arial" panose="020B0604020202020204" pitchFamily="34" charset="0"/>
              </a:rPr>
              <a:t>grupo</a:t>
            </a:r>
            <a:r>
              <a:rPr lang="en-US" sz="1999" spc="79" dirty="0">
                <a:solidFill>
                  <a:srgbClr val="000000"/>
                </a:solidFill>
                <a:latin typeface="Arial" panose="020B0604020202020204" pitchFamily="34" charset="0"/>
                <a:cs typeface="Arial" panose="020B0604020202020204" pitchFamily="34" charset="0"/>
              </a:rPr>
              <a:t> de personas </a:t>
            </a:r>
            <a:r>
              <a:rPr lang="en-US" sz="1999" spc="79" dirty="0" err="1">
                <a:solidFill>
                  <a:srgbClr val="000000"/>
                </a:solidFill>
                <a:latin typeface="Arial" panose="020B0604020202020204" pitchFamily="34" charset="0"/>
                <a:cs typeface="Arial" panose="020B0604020202020204" pitchFamily="34" charset="0"/>
              </a:rPr>
              <a:t>particulares</a:t>
            </a:r>
            <a:endParaRPr lang="en-US" sz="1999" spc="79" dirty="0">
              <a:solidFill>
                <a:srgbClr val="000000"/>
              </a:solidFill>
              <a:latin typeface="Arial" panose="020B0604020202020204" pitchFamily="34" charset="0"/>
              <a:cs typeface="Arial" panose="020B0604020202020204" pitchFamily="34" charset="0"/>
            </a:endParaRPr>
          </a:p>
          <a:p>
            <a:pPr marL="431799" lvl="1" indent="-215899" algn="just">
              <a:lnSpc>
                <a:spcPts val="2799"/>
              </a:lnSpc>
              <a:spcBef>
                <a:spcPct val="0"/>
              </a:spcBef>
              <a:buFont typeface="Arial"/>
              <a:buChar char="•"/>
            </a:pPr>
            <a:r>
              <a:rPr lang="en-US" sz="1999" spc="79" dirty="0" err="1">
                <a:solidFill>
                  <a:srgbClr val="000000"/>
                </a:solidFill>
                <a:latin typeface="Arial" panose="020B0604020202020204" pitchFamily="34" charset="0"/>
                <a:cs typeface="Arial" panose="020B0604020202020204" pitchFamily="34" charset="0"/>
              </a:rPr>
              <a:t>Agentes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estatales</a:t>
            </a:r>
            <a:endParaRPr lang="en-US" sz="1999" spc="79" dirty="0">
              <a:solidFill>
                <a:srgbClr val="000000"/>
              </a:solidFill>
              <a:latin typeface="Arial" panose="020B0604020202020204" pitchFamily="34" charset="0"/>
              <a:cs typeface="Arial" panose="020B0604020202020204" pitchFamily="34" charset="0"/>
            </a:endParaRPr>
          </a:p>
          <a:p>
            <a:pPr marL="431799" lvl="1" indent="-215899" algn="just">
              <a:lnSpc>
                <a:spcPts val="2799"/>
              </a:lnSpc>
              <a:spcBef>
                <a:spcPct val="0"/>
              </a:spcBef>
              <a:buFont typeface="Arial"/>
              <a:buChar char="•"/>
            </a:pPr>
            <a:r>
              <a:rPr lang="en-US" sz="1999" spc="79" dirty="0" err="1">
                <a:solidFill>
                  <a:srgbClr val="000000"/>
                </a:solidFill>
                <a:latin typeface="Arial" panose="020B0604020202020204" pitchFamily="34" charset="0"/>
                <a:cs typeface="Arial" panose="020B0604020202020204" pitchFamily="34" charset="0"/>
              </a:rPr>
              <a:t>Superiores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jerárquicos</a:t>
            </a:r>
            <a:r>
              <a:rPr lang="en-US" sz="1999" spc="79" dirty="0">
                <a:solidFill>
                  <a:srgbClr val="000000"/>
                </a:solidFill>
                <a:latin typeface="Arial" panose="020B0604020202020204" pitchFamily="34" charset="0"/>
                <a:cs typeface="Arial" panose="020B0604020202020204" pitchFamily="34" charset="0"/>
              </a:rPr>
              <a:t> </a:t>
            </a:r>
          </a:p>
          <a:p>
            <a:pPr marL="431799" lvl="1" indent="-215899" algn="just">
              <a:lnSpc>
                <a:spcPts val="2799"/>
              </a:lnSpc>
              <a:spcBef>
                <a:spcPct val="0"/>
              </a:spcBef>
              <a:buFont typeface="Arial"/>
              <a:buChar char="•"/>
            </a:pPr>
            <a:r>
              <a:rPr lang="en-US" sz="1999" spc="79" dirty="0" err="1">
                <a:solidFill>
                  <a:srgbClr val="000000"/>
                </a:solidFill>
                <a:latin typeface="Arial" panose="020B0604020202020204" pitchFamily="34" charset="0"/>
                <a:cs typeface="Arial" panose="020B0604020202020204" pitchFamily="34" charset="0"/>
              </a:rPr>
              <a:t>Colegas</a:t>
            </a:r>
            <a:r>
              <a:rPr lang="en-US" sz="1999" spc="79" dirty="0">
                <a:solidFill>
                  <a:srgbClr val="000000"/>
                </a:solidFill>
                <a:latin typeface="Arial" panose="020B0604020202020204" pitchFamily="34" charset="0"/>
                <a:cs typeface="Arial" panose="020B0604020202020204" pitchFamily="34" charset="0"/>
              </a:rPr>
              <a:t> de </a:t>
            </a:r>
            <a:r>
              <a:rPr lang="en-US" sz="1999" spc="79" dirty="0" err="1">
                <a:solidFill>
                  <a:srgbClr val="000000"/>
                </a:solidFill>
                <a:latin typeface="Arial" panose="020B0604020202020204" pitchFamily="34" charset="0"/>
                <a:cs typeface="Arial" panose="020B0604020202020204" pitchFamily="34" charset="0"/>
              </a:rPr>
              <a:t>trabajo</a:t>
            </a:r>
            <a:r>
              <a:rPr lang="en-US" sz="1999" spc="79" dirty="0">
                <a:solidFill>
                  <a:srgbClr val="000000"/>
                </a:solidFill>
                <a:latin typeface="Arial" panose="020B0604020202020204" pitchFamily="34" charset="0"/>
                <a:cs typeface="Arial" panose="020B0604020202020204" pitchFamily="34" charset="0"/>
              </a:rPr>
              <a:t> </a:t>
            </a:r>
          </a:p>
          <a:p>
            <a:pPr marL="431799" lvl="1" indent="-215899" algn="just">
              <a:lnSpc>
                <a:spcPts val="2799"/>
              </a:lnSpc>
              <a:spcBef>
                <a:spcPct val="0"/>
              </a:spcBef>
              <a:buFont typeface="Arial"/>
              <a:buChar char="•"/>
            </a:pPr>
            <a:r>
              <a:rPr lang="en-US" sz="1999" spc="79" dirty="0">
                <a:solidFill>
                  <a:srgbClr val="000000"/>
                </a:solidFill>
                <a:latin typeface="Arial" panose="020B0604020202020204" pitchFamily="34" charset="0"/>
                <a:cs typeface="Arial" panose="020B0604020202020204" pitchFamily="34" charset="0"/>
              </a:rPr>
              <a:t>Personas </a:t>
            </a:r>
            <a:r>
              <a:rPr lang="en-US" sz="1999" spc="79" dirty="0" err="1">
                <a:solidFill>
                  <a:srgbClr val="000000"/>
                </a:solidFill>
                <a:latin typeface="Arial" panose="020B0604020202020204" pitchFamily="34" charset="0"/>
                <a:cs typeface="Arial" panose="020B0604020202020204" pitchFamily="34" charset="0"/>
              </a:rPr>
              <a:t>dirigentes</a:t>
            </a:r>
            <a:r>
              <a:rPr lang="en-US" sz="1999" spc="79" dirty="0">
                <a:solidFill>
                  <a:srgbClr val="000000"/>
                </a:solidFill>
                <a:latin typeface="Arial" panose="020B0604020202020204" pitchFamily="34" charset="0"/>
                <a:cs typeface="Arial" panose="020B0604020202020204" pitchFamily="34" charset="0"/>
              </a:rPr>
              <a:t> de </a:t>
            </a:r>
            <a:r>
              <a:rPr lang="en-US" sz="1999" spc="79" dirty="0" err="1">
                <a:solidFill>
                  <a:srgbClr val="000000"/>
                </a:solidFill>
                <a:latin typeface="Arial" panose="020B0604020202020204" pitchFamily="34" charset="0"/>
                <a:cs typeface="Arial" panose="020B0604020202020204" pitchFamily="34" charset="0"/>
              </a:rPr>
              <a:t>Partidos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Políticos</a:t>
            </a:r>
            <a:r>
              <a:rPr lang="en-US" sz="1999" spc="79" dirty="0">
                <a:solidFill>
                  <a:srgbClr val="000000"/>
                </a:solidFill>
                <a:latin typeface="Arial" panose="020B0604020202020204" pitchFamily="34" charset="0"/>
                <a:cs typeface="Arial" panose="020B0604020202020204" pitchFamily="34" charset="0"/>
              </a:rPr>
              <a:t> </a:t>
            </a:r>
          </a:p>
          <a:p>
            <a:pPr marL="431799" lvl="1" indent="-215899" algn="just">
              <a:lnSpc>
                <a:spcPts val="2799"/>
              </a:lnSpc>
              <a:spcBef>
                <a:spcPct val="0"/>
              </a:spcBef>
              <a:buFont typeface="Arial"/>
              <a:buChar char="•"/>
            </a:pPr>
            <a:r>
              <a:rPr lang="en-US" sz="1999" spc="79" dirty="0" err="1">
                <a:solidFill>
                  <a:srgbClr val="000000"/>
                </a:solidFill>
                <a:latin typeface="Arial" panose="020B0604020202020204" pitchFamily="34" charset="0"/>
                <a:cs typeface="Arial" panose="020B0604020202020204" pitchFamily="34" charset="0"/>
              </a:rPr>
              <a:t>Militantes</a:t>
            </a:r>
            <a:r>
              <a:rPr lang="en-US" sz="1999" spc="79" dirty="0">
                <a:solidFill>
                  <a:srgbClr val="000000"/>
                </a:solidFill>
                <a:latin typeface="Arial" panose="020B0604020202020204" pitchFamily="34" charset="0"/>
                <a:cs typeface="Arial" panose="020B0604020202020204" pitchFamily="34" charset="0"/>
              </a:rPr>
              <a:t>/</a:t>
            </a:r>
            <a:r>
              <a:rPr lang="en-US" sz="1999" spc="79" dirty="0" err="1">
                <a:solidFill>
                  <a:srgbClr val="000000"/>
                </a:solidFill>
                <a:latin typeface="Arial" panose="020B0604020202020204" pitchFamily="34" charset="0"/>
                <a:cs typeface="Arial" panose="020B0604020202020204" pitchFamily="34" charset="0"/>
              </a:rPr>
              <a:t>Simpatizantes</a:t>
            </a:r>
            <a:r>
              <a:rPr lang="en-US" sz="1999" spc="79" dirty="0">
                <a:solidFill>
                  <a:srgbClr val="000000"/>
                </a:solidFill>
                <a:latin typeface="Arial" panose="020B0604020202020204" pitchFamily="34" charset="0"/>
                <a:cs typeface="Arial" panose="020B0604020202020204" pitchFamily="34" charset="0"/>
              </a:rPr>
              <a:t> de </a:t>
            </a:r>
            <a:r>
              <a:rPr lang="en-US" sz="1999" spc="79" dirty="0" err="1">
                <a:solidFill>
                  <a:srgbClr val="000000"/>
                </a:solidFill>
                <a:latin typeface="Arial" panose="020B0604020202020204" pitchFamily="34" charset="0"/>
                <a:cs typeface="Arial" panose="020B0604020202020204" pitchFamily="34" charset="0"/>
              </a:rPr>
              <a:t>Partidos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Políticos</a:t>
            </a:r>
            <a:r>
              <a:rPr lang="en-US" sz="1999" spc="79" dirty="0">
                <a:solidFill>
                  <a:srgbClr val="000000"/>
                </a:solidFill>
                <a:latin typeface="Arial" panose="020B0604020202020204" pitchFamily="34" charset="0"/>
                <a:cs typeface="Arial" panose="020B0604020202020204" pitchFamily="34" charset="0"/>
              </a:rPr>
              <a:t> </a:t>
            </a:r>
          </a:p>
          <a:p>
            <a:pPr marL="431799" lvl="1" indent="-215899" algn="just">
              <a:lnSpc>
                <a:spcPts val="2799"/>
              </a:lnSpc>
              <a:spcBef>
                <a:spcPct val="0"/>
              </a:spcBef>
              <a:buFont typeface="Arial"/>
              <a:buChar char="•"/>
            </a:pPr>
            <a:r>
              <a:rPr lang="en-US" sz="1999" spc="79" dirty="0" err="1">
                <a:solidFill>
                  <a:srgbClr val="000000"/>
                </a:solidFill>
                <a:latin typeface="Arial" panose="020B0604020202020204" pitchFamily="34" charset="0"/>
                <a:cs typeface="Arial" panose="020B0604020202020204" pitchFamily="34" charset="0"/>
              </a:rPr>
              <a:t>Medios</a:t>
            </a:r>
            <a:r>
              <a:rPr lang="en-US" sz="1999" spc="79" dirty="0">
                <a:solidFill>
                  <a:srgbClr val="000000"/>
                </a:solidFill>
                <a:latin typeface="Arial" panose="020B0604020202020204" pitchFamily="34" charset="0"/>
                <a:cs typeface="Arial" panose="020B0604020202020204" pitchFamily="34" charset="0"/>
              </a:rPr>
              <a:t> de </a:t>
            </a:r>
            <a:r>
              <a:rPr lang="en-US" sz="1999" spc="79" dirty="0" err="1">
                <a:solidFill>
                  <a:srgbClr val="000000"/>
                </a:solidFill>
                <a:latin typeface="Arial" panose="020B0604020202020204" pitchFamily="34" charset="0"/>
                <a:cs typeface="Arial" panose="020B0604020202020204" pitchFamily="34" charset="0"/>
              </a:rPr>
              <a:t>comunicación</a:t>
            </a:r>
            <a:r>
              <a:rPr lang="en-US" sz="1999" spc="79" dirty="0">
                <a:solidFill>
                  <a:srgbClr val="000000"/>
                </a:solidFill>
                <a:latin typeface="Arial" panose="020B0604020202020204" pitchFamily="34" charset="0"/>
                <a:cs typeface="Arial" panose="020B0604020202020204" pitchFamily="34" charset="0"/>
              </a:rPr>
              <a:t> o sus </a:t>
            </a:r>
            <a:r>
              <a:rPr lang="en-US" sz="1999" spc="79" dirty="0" err="1">
                <a:solidFill>
                  <a:srgbClr val="000000"/>
                </a:solidFill>
                <a:latin typeface="Arial" panose="020B0604020202020204" pitchFamily="34" charset="0"/>
                <a:cs typeface="Arial" panose="020B0604020202020204" pitchFamily="34" charset="0"/>
              </a:rPr>
              <a:t>integrantes</a:t>
            </a:r>
            <a:endParaRPr lang="en-US" sz="1999" spc="79" dirty="0">
              <a:solidFill>
                <a:srgbClr val="000000"/>
              </a:solidFill>
              <a:latin typeface="Arial" panose="020B0604020202020204" pitchFamily="34" charset="0"/>
              <a:cs typeface="Arial" panose="020B0604020202020204" pitchFamily="34" charset="0"/>
            </a:endParaRPr>
          </a:p>
          <a:p>
            <a:pPr marL="431799" lvl="1" indent="-215899" algn="just">
              <a:lnSpc>
                <a:spcPts val="2799"/>
              </a:lnSpc>
              <a:spcBef>
                <a:spcPct val="0"/>
              </a:spcBef>
              <a:buFont typeface="Arial"/>
              <a:buChar char="•"/>
            </a:pPr>
            <a:r>
              <a:rPr lang="en-US" sz="1999" spc="79" dirty="0" err="1">
                <a:solidFill>
                  <a:srgbClr val="000000"/>
                </a:solidFill>
                <a:latin typeface="Arial" panose="020B0604020202020204" pitchFamily="34" charset="0"/>
                <a:cs typeface="Arial" panose="020B0604020202020204" pitchFamily="34" charset="0"/>
              </a:rPr>
              <a:t>Precandidatas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Precandidatos</a:t>
            </a:r>
            <a:endParaRPr lang="en-US" sz="1999" spc="79" dirty="0">
              <a:solidFill>
                <a:srgbClr val="000000"/>
              </a:solidFill>
              <a:latin typeface="Arial" panose="020B0604020202020204" pitchFamily="34" charset="0"/>
              <a:cs typeface="Arial" panose="020B0604020202020204" pitchFamily="34" charset="0"/>
            </a:endParaRPr>
          </a:p>
          <a:p>
            <a:pPr marL="431799" lvl="1" indent="-215899" algn="just">
              <a:lnSpc>
                <a:spcPts val="2799"/>
              </a:lnSpc>
              <a:spcBef>
                <a:spcPct val="0"/>
              </a:spcBef>
              <a:buFont typeface="Arial"/>
              <a:buChar char="•"/>
            </a:pPr>
            <a:r>
              <a:rPr lang="en-US" sz="1999" spc="79" dirty="0" err="1">
                <a:solidFill>
                  <a:srgbClr val="000000"/>
                </a:solidFill>
                <a:latin typeface="Arial" panose="020B0604020202020204" pitchFamily="34" charset="0"/>
                <a:cs typeface="Arial" panose="020B0604020202020204" pitchFamily="34" charset="0"/>
              </a:rPr>
              <a:t>Candidatas</a:t>
            </a:r>
            <a:r>
              <a:rPr lang="en-US" sz="1999" spc="79" dirty="0">
                <a:solidFill>
                  <a:srgbClr val="000000"/>
                </a:solidFill>
                <a:latin typeface="Arial" panose="020B0604020202020204" pitchFamily="34" charset="0"/>
                <a:cs typeface="Arial" panose="020B0604020202020204" pitchFamily="34" charset="0"/>
              </a:rPr>
              <a:t> o </a:t>
            </a:r>
            <a:r>
              <a:rPr lang="en-US" sz="1999" spc="79" dirty="0" err="1">
                <a:solidFill>
                  <a:srgbClr val="000000"/>
                </a:solidFill>
                <a:latin typeface="Arial" panose="020B0604020202020204" pitchFamily="34" charset="0"/>
                <a:cs typeface="Arial" panose="020B0604020202020204" pitchFamily="34" charset="0"/>
              </a:rPr>
              <a:t>candidatos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postulados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por</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los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partidos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políticos</a:t>
            </a:r>
            <a:r>
              <a:rPr lang="en-US" sz="1999" spc="79" dirty="0">
                <a:solidFill>
                  <a:srgbClr val="000000"/>
                </a:solidFill>
                <a:latin typeface="Arial" panose="020B0604020202020204" pitchFamily="34" charset="0"/>
                <a:cs typeface="Arial" panose="020B0604020202020204" pitchFamily="34" charset="0"/>
              </a:rPr>
              <a:t> o </a:t>
            </a:r>
            <a:r>
              <a:rPr lang="en-US" sz="1999" spc="79" dirty="0" err="1">
                <a:solidFill>
                  <a:srgbClr val="000000"/>
                </a:solidFill>
                <a:latin typeface="Arial" panose="020B0604020202020204" pitchFamily="34" charset="0"/>
                <a:cs typeface="Arial" panose="020B0604020202020204" pitchFamily="34" charset="0"/>
              </a:rPr>
              <a:t>representantes</a:t>
            </a:r>
            <a:r>
              <a:rPr lang="en-US" sz="1999" spc="79" dirty="0">
                <a:solidFill>
                  <a:srgbClr val="000000"/>
                </a:solidFill>
                <a:latin typeface="Arial" panose="020B0604020202020204" pitchFamily="34" charset="0"/>
                <a:cs typeface="Arial" panose="020B0604020202020204" pitchFamily="34" charset="0"/>
              </a:rPr>
              <a:t> de </a:t>
            </a:r>
            <a:r>
              <a:rPr lang="en-US" sz="1999" spc="79" dirty="0" err="1">
                <a:solidFill>
                  <a:srgbClr val="000000"/>
                </a:solidFill>
                <a:latin typeface="Arial" panose="020B0604020202020204" pitchFamily="34" charset="0"/>
                <a:cs typeface="Arial" panose="020B0604020202020204" pitchFamily="34" charset="0"/>
              </a:rPr>
              <a:t>los</a:t>
            </a:r>
            <a:r>
              <a:rPr lang="en-US" sz="1999" spc="79" dirty="0">
                <a:solidFill>
                  <a:srgbClr val="000000"/>
                </a:solidFill>
                <a:latin typeface="Arial" panose="020B0604020202020204" pitchFamily="34" charset="0"/>
                <a:cs typeface="Arial" panose="020B0604020202020204" pitchFamily="34" charset="0"/>
              </a:rPr>
              <a:t> </a:t>
            </a:r>
            <a:r>
              <a:rPr lang="en-US" sz="1999" spc="79" dirty="0" err="1">
                <a:solidFill>
                  <a:srgbClr val="000000"/>
                </a:solidFill>
                <a:latin typeface="Arial" panose="020B0604020202020204" pitchFamily="34" charset="0"/>
                <a:cs typeface="Arial" panose="020B0604020202020204" pitchFamily="34" charset="0"/>
              </a:rPr>
              <a:t>mismos</a:t>
            </a:r>
            <a:endParaRPr lang="en-US" sz="1999" spc="79" dirty="0">
              <a:solidFill>
                <a:srgbClr val="000000"/>
              </a:solidFill>
              <a:latin typeface="Arial" panose="020B0604020202020204" pitchFamily="34" charset="0"/>
              <a:cs typeface="Arial" panose="020B0604020202020204" pitchFamily="34" charset="0"/>
            </a:endParaRPr>
          </a:p>
        </p:txBody>
      </p:sp>
      <p:sp>
        <p:nvSpPr>
          <p:cNvPr id="11" name="TextBox 13">
            <a:extLst>
              <a:ext uri="{FF2B5EF4-FFF2-40B4-BE49-F238E27FC236}">
                <a16:creationId xmlns:a16="http://schemas.microsoft.com/office/drawing/2014/main" id="{B7AABCDC-FA87-2740-5018-1CF853F43C1B}"/>
              </a:ext>
            </a:extLst>
          </p:cNvPr>
          <p:cNvSpPr txBox="1"/>
          <p:nvPr/>
        </p:nvSpPr>
        <p:spPr>
          <a:xfrm>
            <a:off x="3865429" y="127136"/>
            <a:ext cx="6892336" cy="1108710"/>
          </a:xfrm>
          <a:prstGeom prst="rect">
            <a:avLst/>
          </a:prstGeom>
        </p:spPr>
        <p:txBody>
          <a:bodyPr lIns="0" tIns="0" rIns="0" bIns="0" rtlCol="0" anchor="t">
            <a:spAutoFit/>
          </a:bodyPr>
          <a:lstStyle/>
          <a:p>
            <a:pPr algn="ctr">
              <a:lnSpc>
                <a:spcPts val="4319"/>
              </a:lnSpc>
            </a:pPr>
            <a:r>
              <a:rPr lang="en-US" sz="3999" dirty="0">
                <a:solidFill>
                  <a:srgbClr val="E16F1F"/>
                </a:solidFill>
                <a:latin typeface="Arial" panose="020B0604020202020204" pitchFamily="34" charset="0"/>
                <a:cs typeface="Arial" panose="020B0604020202020204" pitchFamily="34" charset="0"/>
              </a:rPr>
              <a:t>¿</a:t>
            </a:r>
            <a:r>
              <a:rPr lang="en-US" sz="3999" dirty="0" err="1">
                <a:solidFill>
                  <a:srgbClr val="E16F1F"/>
                </a:solidFill>
                <a:latin typeface="Arial" panose="020B0604020202020204" pitchFamily="34" charset="0"/>
                <a:cs typeface="Arial" panose="020B0604020202020204" pitchFamily="34" charset="0"/>
              </a:rPr>
              <a:t>Quién</a:t>
            </a:r>
            <a:r>
              <a:rPr lang="en-US" sz="3999" dirty="0">
                <a:solidFill>
                  <a:srgbClr val="E16F1F"/>
                </a:solidFill>
                <a:latin typeface="Arial" panose="020B0604020202020204" pitchFamily="34" charset="0"/>
                <a:cs typeface="Arial" panose="020B0604020202020204" pitchFamily="34" charset="0"/>
              </a:rPr>
              <a:t> </a:t>
            </a:r>
            <a:r>
              <a:rPr lang="en-US" sz="3999" dirty="0" err="1">
                <a:solidFill>
                  <a:srgbClr val="E16F1F"/>
                </a:solidFill>
                <a:latin typeface="Arial" panose="020B0604020202020204" pitchFamily="34" charset="0"/>
                <a:cs typeface="Arial" panose="020B0604020202020204" pitchFamily="34" charset="0"/>
              </a:rPr>
              <a:t>puede</a:t>
            </a:r>
            <a:r>
              <a:rPr lang="en-US" sz="3999" dirty="0">
                <a:solidFill>
                  <a:srgbClr val="E16F1F"/>
                </a:solidFill>
                <a:latin typeface="Arial" panose="020B0604020202020204" pitchFamily="34" charset="0"/>
                <a:cs typeface="Arial" panose="020B0604020202020204" pitchFamily="34" charset="0"/>
              </a:rPr>
              <a:t> </a:t>
            </a:r>
            <a:r>
              <a:rPr lang="en-US" sz="3999" dirty="0" err="1">
                <a:solidFill>
                  <a:srgbClr val="E16F1F"/>
                </a:solidFill>
                <a:latin typeface="Arial" panose="020B0604020202020204" pitchFamily="34" charset="0"/>
                <a:cs typeface="Arial" panose="020B0604020202020204" pitchFamily="34" charset="0"/>
              </a:rPr>
              <a:t>perpetrar</a:t>
            </a:r>
            <a:r>
              <a:rPr lang="en-US" sz="3999" dirty="0">
                <a:solidFill>
                  <a:srgbClr val="E16F1F"/>
                </a:solidFill>
                <a:latin typeface="Arial" panose="020B0604020202020204" pitchFamily="34" charset="0"/>
                <a:cs typeface="Arial" panose="020B0604020202020204" pitchFamily="34" charset="0"/>
              </a:rPr>
              <a:t> </a:t>
            </a:r>
            <a:r>
              <a:rPr lang="en-US" sz="3999" dirty="0" err="1">
                <a:solidFill>
                  <a:srgbClr val="E16F1F"/>
                </a:solidFill>
                <a:latin typeface="Arial" panose="020B0604020202020204" pitchFamily="34" charset="0"/>
                <a:cs typeface="Arial" panose="020B0604020202020204" pitchFamily="34" charset="0"/>
              </a:rPr>
              <a:t>actos</a:t>
            </a:r>
            <a:r>
              <a:rPr lang="en-US" sz="3999" dirty="0">
                <a:solidFill>
                  <a:srgbClr val="E16F1F"/>
                </a:solidFill>
                <a:latin typeface="Arial" panose="020B0604020202020204" pitchFamily="34" charset="0"/>
                <a:cs typeface="Arial" panose="020B0604020202020204" pitchFamily="34" charset="0"/>
              </a:rPr>
              <a:t> de VPMRG?</a:t>
            </a:r>
          </a:p>
        </p:txBody>
      </p:sp>
      <p:pic>
        <p:nvPicPr>
          <p:cNvPr id="12" name="Picture 10">
            <a:extLst>
              <a:ext uri="{FF2B5EF4-FFF2-40B4-BE49-F238E27FC236}">
                <a16:creationId xmlns:a16="http://schemas.microsoft.com/office/drawing/2014/main" id="{7EE9CF5B-FD56-D3DA-651F-984774359EB0}"/>
              </a:ext>
            </a:extLst>
          </p:cNvPr>
          <p:cNvPicPr>
            <a:picLocks noChangeAspect="1"/>
          </p:cNvPicPr>
          <p:nvPr/>
        </p:nvPicPr>
        <p:blipFill>
          <a:blip r:embed="rId4"/>
          <a:srcRect/>
          <a:stretch>
            <a:fillRect/>
          </a:stretch>
        </p:blipFill>
        <p:spPr>
          <a:xfrm>
            <a:off x="490462" y="1193918"/>
            <a:ext cx="3374967" cy="4302878"/>
          </a:xfrm>
          <a:prstGeom prst="rect">
            <a:avLst/>
          </a:prstGeom>
        </p:spPr>
      </p:pic>
    </p:spTree>
    <p:extLst>
      <p:ext uri="{BB962C8B-B14F-4D97-AF65-F5344CB8AC3E}">
        <p14:creationId xmlns:p14="http://schemas.microsoft.com/office/powerpoint/2010/main" val="2378770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637BE6-6AB9-86B3-1DE8-B7B7E6AB62C9}"/>
              </a:ext>
            </a:extLst>
          </p:cNvPr>
          <p:cNvGrpSpPr/>
          <p:nvPr/>
        </p:nvGrpSpPr>
        <p:grpSpPr>
          <a:xfrm>
            <a:off x="-449600" y="0"/>
            <a:ext cx="9363305" cy="8110940"/>
            <a:chOff x="701354" y="980467"/>
            <a:chExt cx="12484407" cy="10814587"/>
          </a:xfrm>
        </p:grpSpPr>
        <p:pic>
          <p:nvPicPr>
            <p:cNvPr id="5" name="Picture 3">
              <a:extLst>
                <a:ext uri="{FF2B5EF4-FFF2-40B4-BE49-F238E27FC236}">
                  <a16:creationId xmlns:a16="http://schemas.microsoft.com/office/drawing/2014/main" id="{E2BF0DC4-0BB2-D9CB-1A6C-71FE527C13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628"/>
            <a:stretch>
              <a:fillRect/>
            </a:stretch>
          </p:blipFill>
          <p:spPr>
            <a:xfrm>
              <a:off x="701354" y="980467"/>
              <a:ext cx="12484407" cy="8008903"/>
            </a:xfrm>
            <a:prstGeom prst="rect">
              <a:avLst/>
            </a:prstGeom>
          </p:spPr>
        </p:pic>
        <p:pic>
          <p:nvPicPr>
            <p:cNvPr id="6" name="Picture 4">
              <a:extLst>
                <a:ext uri="{FF2B5EF4-FFF2-40B4-BE49-F238E27FC236}">
                  <a16:creationId xmlns:a16="http://schemas.microsoft.com/office/drawing/2014/main" id="{EE79161E-953B-D0DD-BF69-D803BA8ED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628"/>
            <a:stretch>
              <a:fillRect/>
            </a:stretch>
          </p:blipFill>
          <p:spPr>
            <a:xfrm>
              <a:off x="701354" y="3786151"/>
              <a:ext cx="12484407" cy="8008903"/>
            </a:xfrm>
            <a:prstGeom prst="rect">
              <a:avLst/>
            </a:prstGeom>
          </p:spPr>
        </p:pic>
      </p:grpSp>
      <p:sp>
        <p:nvSpPr>
          <p:cNvPr id="10" name="TextBox 12">
            <a:extLst>
              <a:ext uri="{FF2B5EF4-FFF2-40B4-BE49-F238E27FC236}">
                <a16:creationId xmlns:a16="http://schemas.microsoft.com/office/drawing/2014/main" id="{9A1FE7E8-6244-A23E-15B0-C13F7E6C60D8}"/>
              </a:ext>
            </a:extLst>
          </p:cNvPr>
          <p:cNvSpPr txBox="1"/>
          <p:nvPr/>
        </p:nvSpPr>
        <p:spPr>
          <a:xfrm>
            <a:off x="355244" y="1118255"/>
            <a:ext cx="8172896" cy="6104620"/>
          </a:xfrm>
          <a:prstGeom prst="rect">
            <a:avLst/>
          </a:prstGeom>
        </p:spPr>
        <p:txBody>
          <a:bodyPr lIns="0" tIns="0" rIns="0" bIns="0" rtlCol="0" anchor="t">
            <a:spAutoFit/>
          </a:bodyPr>
          <a:lstStyle/>
          <a:p>
            <a:pPr marL="572316" lvl="1" indent="-286158" algn="just">
              <a:lnSpc>
                <a:spcPts val="4029"/>
              </a:lnSpc>
              <a:buFont typeface="Arial"/>
              <a:buChar char="•"/>
            </a:pPr>
            <a:r>
              <a:rPr lang="en-US" sz="2650" spc="106" dirty="0">
                <a:solidFill>
                  <a:srgbClr val="000000"/>
                </a:solidFill>
                <a:latin typeface="Arial" panose="020B0604020202020204" pitchFamily="34" charset="0"/>
                <a:cs typeface="Arial" panose="020B0604020202020204" pitchFamily="34" charset="0"/>
              </a:rPr>
              <a:t>El </a:t>
            </a:r>
            <a:r>
              <a:rPr lang="en-US" sz="2650" spc="106" dirty="0" err="1">
                <a:solidFill>
                  <a:srgbClr val="000000"/>
                </a:solidFill>
                <a:latin typeface="Arial" panose="020B0604020202020204" pitchFamily="34" charset="0"/>
                <a:cs typeface="Arial" panose="020B0604020202020204" pitchFamily="34" charset="0"/>
              </a:rPr>
              <a:t>ejercicio</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efectivo</a:t>
            </a:r>
            <a:r>
              <a:rPr lang="en-US" sz="2650" spc="106" dirty="0">
                <a:solidFill>
                  <a:srgbClr val="000000"/>
                </a:solidFill>
                <a:latin typeface="Arial" panose="020B0604020202020204" pitchFamily="34" charset="0"/>
                <a:cs typeface="Arial" panose="020B0604020202020204" pitchFamily="34" charset="0"/>
              </a:rPr>
              <a:t> de </a:t>
            </a:r>
            <a:r>
              <a:rPr lang="en-US" sz="2650" spc="106" dirty="0" err="1">
                <a:solidFill>
                  <a:srgbClr val="000000"/>
                </a:solidFill>
                <a:latin typeface="Arial" panose="020B0604020202020204" pitchFamily="34" charset="0"/>
                <a:cs typeface="Arial" panose="020B0604020202020204" pitchFamily="34" charset="0"/>
              </a:rPr>
              <a:t>los</a:t>
            </a:r>
            <a:r>
              <a:rPr lang="en-US" sz="2650" spc="106" dirty="0">
                <a:solidFill>
                  <a:srgbClr val="000000"/>
                </a:solidFill>
                <a:latin typeface="Arial" panose="020B0604020202020204" pitchFamily="34" charset="0"/>
                <a:cs typeface="Arial" panose="020B0604020202020204" pitchFamily="34" charset="0"/>
              </a:rPr>
              <a:t> derechos </a:t>
            </a:r>
            <a:r>
              <a:rPr lang="en-US" sz="2650" spc="106" dirty="0" err="1">
                <a:solidFill>
                  <a:srgbClr val="000000"/>
                </a:solidFill>
                <a:latin typeface="Arial" panose="020B0604020202020204" pitchFamily="34" charset="0"/>
                <a:cs typeface="Arial" panose="020B0604020202020204" pitchFamily="34" charset="0"/>
              </a:rPr>
              <a:t>políticos</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electorales</a:t>
            </a:r>
            <a:r>
              <a:rPr lang="en-US" sz="2650" spc="106" dirty="0">
                <a:solidFill>
                  <a:srgbClr val="000000"/>
                </a:solidFill>
                <a:latin typeface="Arial" panose="020B0604020202020204" pitchFamily="34" charset="0"/>
                <a:cs typeface="Arial" panose="020B0604020202020204" pitchFamily="34" charset="0"/>
              </a:rPr>
              <a:t> de </a:t>
            </a:r>
            <a:r>
              <a:rPr lang="en-US" sz="2650" spc="106" dirty="0" err="1">
                <a:solidFill>
                  <a:srgbClr val="000000"/>
                </a:solidFill>
                <a:latin typeface="Arial" panose="020B0604020202020204" pitchFamily="34" charset="0"/>
                <a:cs typeface="Arial" panose="020B0604020202020204" pitchFamily="34" charset="0"/>
              </a:rPr>
              <a:t>una</a:t>
            </a:r>
            <a:r>
              <a:rPr lang="en-US" sz="2650" spc="106" dirty="0">
                <a:solidFill>
                  <a:srgbClr val="000000"/>
                </a:solidFill>
                <a:latin typeface="Arial" panose="020B0604020202020204" pitchFamily="34" charset="0"/>
                <a:cs typeface="Arial" panose="020B0604020202020204" pitchFamily="34" charset="0"/>
              </a:rPr>
              <a:t> o </a:t>
            </a:r>
            <a:r>
              <a:rPr lang="en-US" sz="2650" spc="106" dirty="0" err="1">
                <a:solidFill>
                  <a:srgbClr val="000000"/>
                </a:solidFill>
                <a:latin typeface="Arial" panose="020B0604020202020204" pitchFamily="34" charset="0"/>
                <a:cs typeface="Arial" panose="020B0604020202020204" pitchFamily="34" charset="0"/>
              </a:rPr>
              <a:t>varias</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mujeres</a:t>
            </a:r>
            <a:r>
              <a:rPr lang="en-US" sz="2650" spc="106" dirty="0">
                <a:solidFill>
                  <a:srgbClr val="000000"/>
                </a:solidFill>
                <a:latin typeface="Arial" panose="020B0604020202020204" pitchFamily="34" charset="0"/>
                <a:cs typeface="Arial" panose="020B0604020202020204" pitchFamily="34" charset="0"/>
              </a:rPr>
              <a:t>.</a:t>
            </a:r>
          </a:p>
          <a:p>
            <a:pPr marL="572316" lvl="1" indent="-286158" algn="just">
              <a:lnSpc>
                <a:spcPts val="4029"/>
              </a:lnSpc>
              <a:buFont typeface="Arial"/>
              <a:buChar char="•"/>
            </a:pPr>
            <a:r>
              <a:rPr lang="en-US" sz="2650" spc="106" dirty="0">
                <a:solidFill>
                  <a:srgbClr val="000000"/>
                </a:solidFill>
                <a:latin typeface="Arial" panose="020B0604020202020204" pitchFamily="34" charset="0"/>
                <a:cs typeface="Arial" panose="020B0604020202020204" pitchFamily="34" charset="0"/>
              </a:rPr>
              <a:t>El </a:t>
            </a:r>
            <a:r>
              <a:rPr lang="en-US" sz="2650" spc="106" dirty="0" err="1">
                <a:solidFill>
                  <a:srgbClr val="000000"/>
                </a:solidFill>
                <a:latin typeface="Arial" panose="020B0604020202020204" pitchFamily="34" charset="0"/>
                <a:cs typeface="Arial" panose="020B0604020202020204" pitchFamily="34" charset="0"/>
              </a:rPr>
              <a:t>acceso</a:t>
            </a:r>
            <a:r>
              <a:rPr lang="en-US" sz="2650" spc="106" dirty="0">
                <a:solidFill>
                  <a:srgbClr val="000000"/>
                </a:solidFill>
                <a:latin typeface="Arial" panose="020B0604020202020204" pitchFamily="34" charset="0"/>
                <a:cs typeface="Arial" panose="020B0604020202020204" pitchFamily="34" charset="0"/>
              </a:rPr>
              <a:t> al pleno </a:t>
            </a:r>
            <a:r>
              <a:rPr lang="en-US" sz="2650" spc="106" dirty="0" err="1">
                <a:solidFill>
                  <a:srgbClr val="000000"/>
                </a:solidFill>
                <a:latin typeface="Arial" panose="020B0604020202020204" pitchFamily="34" charset="0"/>
                <a:cs typeface="Arial" panose="020B0604020202020204" pitchFamily="34" charset="0"/>
              </a:rPr>
              <a:t>ejercicio</a:t>
            </a:r>
            <a:r>
              <a:rPr lang="en-US" sz="2650" spc="106" dirty="0">
                <a:solidFill>
                  <a:srgbClr val="000000"/>
                </a:solidFill>
                <a:latin typeface="Arial" panose="020B0604020202020204" pitchFamily="34" charset="0"/>
                <a:cs typeface="Arial" panose="020B0604020202020204" pitchFamily="34" charset="0"/>
              </a:rPr>
              <a:t> de las </a:t>
            </a:r>
            <a:r>
              <a:rPr lang="en-US" sz="2650" spc="106" dirty="0" err="1">
                <a:solidFill>
                  <a:srgbClr val="000000"/>
                </a:solidFill>
                <a:latin typeface="Arial" panose="020B0604020202020204" pitchFamily="34" charset="0"/>
                <a:cs typeface="Arial" panose="020B0604020202020204" pitchFamily="34" charset="0"/>
              </a:rPr>
              <a:t>atribuciones</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inherentes</a:t>
            </a:r>
            <a:r>
              <a:rPr lang="en-US" sz="2650" spc="106" dirty="0">
                <a:solidFill>
                  <a:srgbClr val="000000"/>
                </a:solidFill>
                <a:latin typeface="Arial" panose="020B0604020202020204" pitchFamily="34" charset="0"/>
                <a:cs typeface="Arial" panose="020B0604020202020204" pitchFamily="34" charset="0"/>
              </a:rPr>
              <a:t> a </a:t>
            </a:r>
            <a:r>
              <a:rPr lang="en-US" sz="2650" spc="106" dirty="0" err="1">
                <a:solidFill>
                  <a:srgbClr val="000000"/>
                </a:solidFill>
                <a:latin typeface="Arial" panose="020B0604020202020204" pitchFamily="34" charset="0"/>
                <a:cs typeface="Arial" panose="020B0604020202020204" pitchFamily="34" charset="0"/>
              </a:rPr>
              <a:t>su</a:t>
            </a:r>
            <a:r>
              <a:rPr lang="en-US" sz="2650" spc="106" dirty="0">
                <a:solidFill>
                  <a:srgbClr val="000000"/>
                </a:solidFill>
                <a:latin typeface="Arial" panose="020B0604020202020204" pitchFamily="34" charset="0"/>
                <a:cs typeface="Arial" panose="020B0604020202020204" pitchFamily="34" charset="0"/>
              </a:rPr>
              <a:t> cargo, labor o </a:t>
            </a:r>
            <a:r>
              <a:rPr lang="en-US" sz="2650" spc="106" dirty="0" err="1">
                <a:solidFill>
                  <a:srgbClr val="000000"/>
                </a:solidFill>
                <a:latin typeface="Arial" panose="020B0604020202020204" pitchFamily="34" charset="0"/>
                <a:cs typeface="Arial" panose="020B0604020202020204" pitchFamily="34" charset="0"/>
              </a:rPr>
              <a:t>autoridad</a:t>
            </a:r>
            <a:r>
              <a:rPr lang="en-US" sz="2650" spc="106" dirty="0">
                <a:solidFill>
                  <a:srgbClr val="000000"/>
                </a:solidFill>
                <a:latin typeface="Arial" panose="020B0604020202020204" pitchFamily="34" charset="0"/>
                <a:cs typeface="Arial" panose="020B0604020202020204" pitchFamily="34" charset="0"/>
              </a:rPr>
              <a:t>. </a:t>
            </a:r>
          </a:p>
          <a:p>
            <a:pPr marL="572316" lvl="1" indent="-286158" algn="just">
              <a:lnSpc>
                <a:spcPts val="4029"/>
              </a:lnSpc>
              <a:buFont typeface="Arial"/>
              <a:buChar char="•"/>
            </a:pPr>
            <a:r>
              <a:rPr lang="en-US" sz="2650" spc="106" dirty="0">
                <a:solidFill>
                  <a:srgbClr val="000000"/>
                </a:solidFill>
                <a:latin typeface="Arial" panose="020B0604020202020204" pitchFamily="34" charset="0"/>
                <a:cs typeface="Arial" panose="020B0604020202020204" pitchFamily="34" charset="0"/>
              </a:rPr>
              <a:t>Libre </a:t>
            </a:r>
            <a:r>
              <a:rPr lang="en-US" sz="2650" spc="106" dirty="0" err="1">
                <a:solidFill>
                  <a:srgbClr val="000000"/>
                </a:solidFill>
                <a:latin typeface="Arial" panose="020B0604020202020204" pitchFamily="34" charset="0"/>
                <a:cs typeface="Arial" panose="020B0604020202020204" pitchFamily="34" charset="0"/>
              </a:rPr>
              <a:t>desarrollo</a:t>
            </a:r>
            <a:r>
              <a:rPr lang="en-US" sz="2650" spc="106" dirty="0">
                <a:solidFill>
                  <a:srgbClr val="000000"/>
                </a:solidFill>
                <a:latin typeface="Arial" panose="020B0604020202020204" pitchFamily="34" charset="0"/>
                <a:cs typeface="Arial" panose="020B0604020202020204" pitchFamily="34" charset="0"/>
              </a:rPr>
              <a:t> de la </a:t>
            </a:r>
            <a:r>
              <a:rPr lang="en-US" sz="2650" spc="106" dirty="0" err="1">
                <a:solidFill>
                  <a:srgbClr val="000000"/>
                </a:solidFill>
                <a:latin typeface="Arial" panose="020B0604020202020204" pitchFamily="34" charset="0"/>
                <a:cs typeface="Arial" panose="020B0604020202020204" pitchFamily="34" charset="0"/>
              </a:rPr>
              <a:t>función</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pública</a:t>
            </a:r>
            <a:r>
              <a:rPr lang="en-US" sz="2650" spc="106" dirty="0">
                <a:solidFill>
                  <a:srgbClr val="000000"/>
                </a:solidFill>
                <a:latin typeface="Arial" panose="020B0604020202020204" pitchFamily="34" charset="0"/>
                <a:cs typeface="Arial" panose="020B0604020202020204" pitchFamily="34" charset="0"/>
              </a:rPr>
              <a:t>.</a:t>
            </a:r>
          </a:p>
          <a:p>
            <a:pPr marL="572316" lvl="1" indent="-286158" algn="just">
              <a:lnSpc>
                <a:spcPts val="4029"/>
              </a:lnSpc>
              <a:buFont typeface="Arial"/>
              <a:buChar char="•"/>
            </a:pPr>
            <a:r>
              <a:rPr lang="en-US" sz="2650" spc="106" dirty="0">
                <a:solidFill>
                  <a:srgbClr val="000000"/>
                </a:solidFill>
                <a:latin typeface="Arial" panose="020B0604020202020204" pitchFamily="34" charset="0"/>
                <a:cs typeface="Arial" panose="020B0604020202020204" pitchFamily="34" charset="0"/>
              </a:rPr>
              <a:t>Toma de </a:t>
            </a:r>
            <a:r>
              <a:rPr lang="en-US" sz="2650" spc="106" dirty="0" err="1">
                <a:solidFill>
                  <a:srgbClr val="000000"/>
                </a:solidFill>
                <a:latin typeface="Arial" panose="020B0604020202020204" pitchFamily="34" charset="0"/>
                <a:cs typeface="Arial" panose="020B0604020202020204" pitchFamily="34" charset="0"/>
              </a:rPr>
              <a:t>decisiones</a:t>
            </a:r>
            <a:r>
              <a:rPr lang="en-US" sz="2650" spc="106" dirty="0">
                <a:solidFill>
                  <a:srgbClr val="000000"/>
                </a:solidFill>
                <a:latin typeface="Arial" panose="020B0604020202020204" pitchFamily="34" charset="0"/>
                <a:cs typeface="Arial" panose="020B0604020202020204" pitchFamily="34" charset="0"/>
              </a:rPr>
              <a:t>.</a:t>
            </a:r>
          </a:p>
          <a:p>
            <a:pPr marL="572316" lvl="1" indent="-286158" algn="just">
              <a:lnSpc>
                <a:spcPts val="4029"/>
              </a:lnSpc>
              <a:buFont typeface="Arial"/>
              <a:buChar char="•"/>
            </a:pPr>
            <a:r>
              <a:rPr lang="en-US" sz="2650" spc="106" dirty="0">
                <a:solidFill>
                  <a:srgbClr val="000000"/>
                </a:solidFill>
                <a:latin typeface="Arial" panose="020B0604020202020204" pitchFamily="34" charset="0"/>
                <a:cs typeface="Arial" panose="020B0604020202020204" pitchFamily="34" charset="0"/>
              </a:rPr>
              <a:t>La </a:t>
            </a:r>
            <a:r>
              <a:rPr lang="en-US" sz="2650" spc="106" dirty="0" err="1">
                <a:solidFill>
                  <a:srgbClr val="000000"/>
                </a:solidFill>
                <a:latin typeface="Arial" panose="020B0604020202020204" pitchFamily="34" charset="0"/>
                <a:cs typeface="Arial" panose="020B0604020202020204" pitchFamily="34" charset="0"/>
              </a:rPr>
              <a:t>libertad</a:t>
            </a:r>
            <a:r>
              <a:rPr lang="en-US" sz="2650" spc="106" dirty="0">
                <a:solidFill>
                  <a:srgbClr val="000000"/>
                </a:solidFill>
                <a:latin typeface="Arial" panose="020B0604020202020204" pitchFamily="34" charset="0"/>
                <a:cs typeface="Arial" panose="020B0604020202020204" pitchFamily="34" charset="0"/>
              </a:rPr>
              <a:t> de </a:t>
            </a:r>
            <a:r>
              <a:rPr lang="en-US" sz="2650" spc="106" dirty="0" err="1">
                <a:solidFill>
                  <a:srgbClr val="000000"/>
                </a:solidFill>
                <a:latin typeface="Arial" panose="020B0604020202020204" pitchFamily="34" charset="0"/>
                <a:cs typeface="Arial" panose="020B0604020202020204" pitchFamily="34" charset="0"/>
              </a:rPr>
              <a:t>organización</a:t>
            </a:r>
            <a:r>
              <a:rPr lang="en-US" sz="2650" spc="106" dirty="0">
                <a:solidFill>
                  <a:srgbClr val="000000"/>
                </a:solidFill>
                <a:latin typeface="Arial" panose="020B0604020202020204" pitchFamily="34" charset="0"/>
                <a:cs typeface="Arial" panose="020B0604020202020204" pitchFamily="34" charset="0"/>
              </a:rPr>
              <a:t>. </a:t>
            </a:r>
          </a:p>
          <a:p>
            <a:pPr marL="572316" lvl="1" indent="-286158" algn="just">
              <a:lnSpc>
                <a:spcPts val="4029"/>
              </a:lnSpc>
              <a:buFont typeface="Arial"/>
              <a:buChar char="•"/>
            </a:pPr>
            <a:r>
              <a:rPr lang="en-US" sz="2650" spc="106" dirty="0" err="1">
                <a:solidFill>
                  <a:srgbClr val="000000"/>
                </a:solidFill>
                <a:latin typeface="Arial" panose="020B0604020202020204" pitchFamily="34" charset="0"/>
                <a:cs typeface="Arial" panose="020B0604020202020204" pitchFamily="34" charset="0"/>
              </a:rPr>
              <a:t>Acceso</a:t>
            </a:r>
            <a:r>
              <a:rPr lang="en-US" sz="2650" spc="106" dirty="0">
                <a:solidFill>
                  <a:srgbClr val="000000"/>
                </a:solidFill>
                <a:latin typeface="Arial" panose="020B0604020202020204" pitchFamily="34" charset="0"/>
                <a:cs typeface="Arial" panose="020B0604020202020204" pitchFamily="34" charset="0"/>
              </a:rPr>
              <a:t> y </a:t>
            </a:r>
            <a:r>
              <a:rPr lang="en-US" sz="2650" spc="106" dirty="0" err="1">
                <a:solidFill>
                  <a:srgbClr val="000000"/>
                </a:solidFill>
                <a:latin typeface="Arial" panose="020B0604020202020204" pitchFamily="34" charset="0"/>
                <a:cs typeface="Arial" panose="020B0604020202020204" pitchFamily="34" charset="0"/>
              </a:rPr>
              <a:t>ejercicio</a:t>
            </a:r>
            <a:r>
              <a:rPr lang="en-US" sz="2650" spc="106" dirty="0">
                <a:solidFill>
                  <a:srgbClr val="000000"/>
                </a:solidFill>
                <a:latin typeface="Arial" panose="020B0604020202020204" pitchFamily="34" charset="0"/>
                <a:cs typeface="Arial" panose="020B0604020202020204" pitchFamily="34" charset="0"/>
              </a:rPr>
              <a:t> a las </a:t>
            </a:r>
            <a:r>
              <a:rPr lang="en-US" sz="2650" spc="106" dirty="0" err="1">
                <a:solidFill>
                  <a:srgbClr val="000000"/>
                </a:solidFill>
                <a:latin typeface="Arial" panose="020B0604020202020204" pitchFamily="34" charset="0"/>
                <a:cs typeface="Arial" panose="020B0604020202020204" pitchFamily="34" charset="0"/>
              </a:rPr>
              <a:t>prerrogativas</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tratandose</a:t>
            </a:r>
            <a:r>
              <a:rPr lang="en-US" sz="2650" spc="106" dirty="0">
                <a:solidFill>
                  <a:srgbClr val="000000"/>
                </a:solidFill>
                <a:latin typeface="Arial" panose="020B0604020202020204" pitchFamily="34" charset="0"/>
                <a:cs typeface="Arial" panose="020B0604020202020204" pitchFamily="34" charset="0"/>
              </a:rPr>
              <a:t> de </a:t>
            </a:r>
            <a:r>
              <a:rPr lang="en-US" sz="2650" spc="106" dirty="0" err="1">
                <a:solidFill>
                  <a:srgbClr val="000000"/>
                </a:solidFill>
                <a:latin typeface="Arial" panose="020B0604020202020204" pitchFamily="34" charset="0"/>
                <a:cs typeface="Arial" panose="020B0604020202020204" pitchFamily="34" charset="0"/>
              </a:rPr>
              <a:t>precandidaturas</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candidaturas</a:t>
            </a:r>
            <a:r>
              <a:rPr lang="en-US" sz="2650" spc="106" dirty="0">
                <a:solidFill>
                  <a:srgbClr val="000000"/>
                </a:solidFill>
                <a:latin typeface="Arial" panose="020B0604020202020204" pitchFamily="34" charset="0"/>
                <a:cs typeface="Arial" panose="020B0604020202020204" pitchFamily="34" charset="0"/>
              </a:rPr>
              <a:t>, </a:t>
            </a:r>
            <a:r>
              <a:rPr lang="en-US" sz="2650" spc="106" dirty="0" err="1">
                <a:solidFill>
                  <a:srgbClr val="000000"/>
                </a:solidFill>
                <a:latin typeface="Arial" panose="020B0604020202020204" pitchFamily="34" charset="0"/>
                <a:cs typeface="Arial" panose="020B0604020202020204" pitchFamily="34" charset="0"/>
              </a:rPr>
              <a:t>funciones</a:t>
            </a:r>
            <a:r>
              <a:rPr lang="en-US" sz="2650" spc="106" dirty="0">
                <a:solidFill>
                  <a:srgbClr val="000000"/>
                </a:solidFill>
                <a:latin typeface="Arial" panose="020B0604020202020204" pitchFamily="34" charset="0"/>
                <a:cs typeface="Arial" panose="020B0604020202020204" pitchFamily="34" charset="0"/>
              </a:rPr>
              <a:t> o cargos </a:t>
            </a:r>
            <a:r>
              <a:rPr lang="en-US" sz="2650" spc="106" dirty="0" err="1">
                <a:solidFill>
                  <a:srgbClr val="000000"/>
                </a:solidFill>
                <a:latin typeface="Arial" panose="020B0604020202020204" pitchFamily="34" charset="0"/>
                <a:cs typeface="Arial" panose="020B0604020202020204" pitchFamily="34" charset="0"/>
              </a:rPr>
              <a:t>públicos</a:t>
            </a:r>
            <a:r>
              <a:rPr lang="en-US" sz="2650" spc="106" dirty="0">
                <a:solidFill>
                  <a:srgbClr val="000000"/>
                </a:solidFill>
                <a:latin typeface="Arial" panose="020B0604020202020204" pitchFamily="34" charset="0"/>
                <a:cs typeface="Arial" panose="020B0604020202020204" pitchFamily="34" charset="0"/>
              </a:rPr>
              <a:t> del </a:t>
            </a:r>
            <a:r>
              <a:rPr lang="en-US" sz="2650" spc="106" dirty="0" err="1">
                <a:solidFill>
                  <a:srgbClr val="000000"/>
                </a:solidFill>
                <a:latin typeface="Arial" panose="020B0604020202020204" pitchFamily="34" charset="0"/>
                <a:cs typeface="Arial" panose="020B0604020202020204" pitchFamily="34" charset="0"/>
              </a:rPr>
              <a:t>mismo</a:t>
            </a:r>
            <a:r>
              <a:rPr lang="en-US" sz="2650" spc="106" dirty="0">
                <a:solidFill>
                  <a:srgbClr val="000000"/>
                </a:solidFill>
                <a:latin typeface="Arial" panose="020B0604020202020204" pitchFamily="34" charset="0"/>
                <a:cs typeface="Arial" panose="020B0604020202020204" pitchFamily="34" charset="0"/>
              </a:rPr>
              <a:t>.</a:t>
            </a:r>
          </a:p>
          <a:p>
            <a:pPr algn="just">
              <a:lnSpc>
                <a:spcPts val="4029"/>
              </a:lnSpc>
            </a:pPr>
            <a:endParaRPr lang="en-US" sz="2650" spc="106" dirty="0">
              <a:solidFill>
                <a:srgbClr val="000000"/>
              </a:solidFill>
              <a:latin typeface="Arial" panose="020B0604020202020204" pitchFamily="34" charset="0"/>
              <a:cs typeface="Arial" panose="020B0604020202020204" pitchFamily="34" charset="0"/>
            </a:endParaRPr>
          </a:p>
        </p:txBody>
      </p:sp>
      <p:sp>
        <p:nvSpPr>
          <p:cNvPr id="11" name="TextBox 13">
            <a:extLst>
              <a:ext uri="{FF2B5EF4-FFF2-40B4-BE49-F238E27FC236}">
                <a16:creationId xmlns:a16="http://schemas.microsoft.com/office/drawing/2014/main" id="{FD311EC6-FEE1-0676-F590-536A5BBCF4ED}"/>
              </a:ext>
            </a:extLst>
          </p:cNvPr>
          <p:cNvSpPr txBox="1"/>
          <p:nvPr/>
        </p:nvSpPr>
        <p:spPr>
          <a:xfrm>
            <a:off x="200927" y="96711"/>
            <a:ext cx="7612704" cy="565785"/>
          </a:xfrm>
          <a:prstGeom prst="rect">
            <a:avLst/>
          </a:prstGeom>
        </p:spPr>
        <p:txBody>
          <a:bodyPr lIns="0" tIns="0" rIns="0" bIns="0" rtlCol="0" anchor="t">
            <a:spAutoFit/>
          </a:bodyPr>
          <a:lstStyle/>
          <a:p>
            <a:pPr algn="ctr">
              <a:lnSpc>
                <a:spcPts val="4319"/>
              </a:lnSpc>
            </a:pPr>
            <a:r>
              <a:rPr lang="en-US" sz="3999" dirty="0">
                <a:solidFill>
                  <a:srgbClr val="E16F1F"/>
                </a:solidFill>
                <a:latin typeface="Arial" panose="020B0604020202020204" pitchFamily="34" charset="0"/>
                <a:cs typeface="Arial" panose="020B0604020202020204" pitchFamily="34" charset="0"/>
              </a:rPr>
              <a:t>¿Para </a:t>
            </a:r>
            <a:r>
              <a:rPr lang="en-US" sz="3999" dirty="0" err="1">
                <a:solidFill>
                  <a:srgbClr val="E16F1F"/>
                </a:solidFill>
                <a:latin typeface="Arial" panose="020B0604020202020204" pitchFamily="34" charset="0"/>
                <a:cs typeface="Arial" panose="020B0604020202020204" pitchFamily="34" charset="0"/>
              </a:rPr>
              <a:t>qué</a:t>
            </a:r>
            <a:r>
              <a:rPr lang="en-US" sz="3999" dirty="0">
                <a:solidFill>
                  <a:srgbClr val="E16F1F"/>
                </a:solidFill>
                <a:latin typeface="Arial" panose="020B0604020202020204" pitchFamily="34" charset="0"/>
                <a:cs typeface="Arial" panose="020B0604020202020204" pitchFamily="34" charset="0"/>
              </a:rPr>
              <a:t>?</a:t>
            </a:r>
          </a:p>
        </p:txBody>
      </p:sp>
      <p:sp>
        <p:nvSpPr>
          <p:cNvPr id="12" name="TextBox 14">
            <a:extLst>
              <a:ext uri="{FF2B5EF4-FFF2-40B4-BE49-F238E27FC236}">
                <a16:creationId xmlns:a16="http://schemas.microsoft.com/office/drawing/2014/main" id="{9DC5362E-053B-2DDF-2CC9-60940AF89B93}"/>
              </a:ext>
            </a:extLst>
          </p:cNvPr>
          <p:cNvSpPr txBox="1"/>
          <p:nvPr/>
        </p:nvSpPr>
        <p:spPr>
          <a:xfrm>
            <a:off x="923357" y="629183"/>
            <a:ext cx="7604783" cy="493597"/>
          </a:xfrm>
          <a:prstGeom prst="rect">
            <a:avLst/>
          </a:prstGeom>
        </p:spPr>
        <p:txBody>
          <a:bodyPr lIns="0" tIns="0" rIns="0" bIns="0" rtlCol="0" anchor="t">
            <a:spAutoFit/>
          </a:bodyPr>
          <a:lstStyle/>
          <a:p>
            <a:pPr>
              <a:lnSpc>
                <a:spcPts val="4079"/>
              </a:lnSpc>
            </a:pPr>
            <a:r>
              <a:rPr lang="en-US" sz="3399" dirty="0">
                <a:solidFill>
                  <a:srgbClr val="000000"/>
                </a:solidFill>
                <a:latin typeface="Arial" panose="020B0604020202020204" pitchFamily="34" charset="0"/>
                <a:cs typeface="Arial" panose="020B0604020202020204" pitchFamily="34" charset="0"/>
              </a:rPr>
              <a:t>Tiene </a:t>
            </a:r>
            <a:r>
              <a:rPr lang="en-US" sz="3399" dirty="0" err="1">
                <a:solidFill>
                  <a:srgbClr val="000000"/>
                </a:solidFill>
                <a:latin typeface="Arial" panose="020B0604020202020204" pitchFamily="34" charset="0"/>
                <a:cs typeface="Arial" panose="020B0604020202020204" pitchFamily="34" charset="0"/>
              </a:rPr>
              <a:t>por</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objeto</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anular</a:t>
            </a:r>
            <a:r>
              <a:rPr lang="en-US" sz="3399" dirty="0">
                <a:solidFill>
                  <a:srgbClr val="000000"/>
                </a:solidFill>
                <a:latin typeface="Arial" panose="020B0604020202020204" pitchFamily="34" charset="0"/>
                <a:cs typeface="Arial" panose="020B0604020202020204" pitchFamily="34" charset="0"/>
              </a:rPr>
              <a:t> o </a:t>
            </a:r>
            <a:r>
              <a:rPr lang="en-US" sz="3399" dirty="0" err="1">
                <a:solidFill>
                  <a:srgbClr val="000000"/>
                </a:solidFill>
                <a:latin typeface="Arial" panose="020B0604020202020204" pitchFamily="34" charset="0"/>
                <a:cs typeface="Arial" panose="020B0604020202020204" pitchFamily="34" charset="0"/>
              </a:rPr>
              <a:t>menoscabar</a:t>
            </a:r>
            <a:r>
              <a:rPr lang="en-US" sz="3399" dirty="0">
                <a:solidFill>
                  <a:srgbClr val="000000"/>
                </a:solidFill>
                <a:latin typeface="Arial" panose="020B0604020202020204" pitchFamily="34" charset="0"/>
                <a:cs typeface="Arial" panose="020B0604020202020204" pitchFamily="34" charset="0"/>
              </a:rPr>
              <a:t>:</a:t>
            </a:r>
          </a:p>
        </p:txBody>
      </p:sp>
      <p:pic>
        <p:nvPicPr>
          <p:cNvPr id="13" name="Picture 6">
            <a:extLst>
              <a:ext uri="{FF2B5EF4-FFF2-40B4-BE49-F238E27FC236}">
                <a16:creationId xmlns:a16="http://schemas.microsoft.com/office/drawing/2014/main" id="{BAC77DA9-CC67-C346-4B7C-21EA43EBF5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92498" y="1128409"/>
            <a:ext cx="3188328" cy="3979192"/>
          </a:xfrm>
          <a:prstGeom prst="rect">
            <a:avLst/>
          </a:prstGeom>
        </p:spPr>
      </p:pic>
    </p:spTree>
    <p:extLst>
      <p:ext uri="{BB962C8B-B14F-4D97-AF65-F5344CB8AC3E}">
        <p14:creationId xmlns:p14="http://schemas.microsoft.com/office/powerpoint/2010/main" val="1167439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AC422EB-8DB1-3481-AE81-B8CC808A3C69}"/>
              </a:ext>
            </a:extLst>
          </p:cNvPr>
          <p:cNvGrpSpPr/>
          <p:nvPr/>
        </p:nvGrpSpPr>
        <p:grpSpPr>
          <a:xfrm>
            <a:off x="2203708" y="-1212282"/>
            <a:ext cx="9988292" cy="8652336"/>
            <a:chOff x="748169" y="1045912"/>
            <a:chExt cx="13317724" cy="11536447"/>
          </a:xfrm>
        </p:grpSpPr>
        <p:pic>
          <p:nvPicPr>
            <p:cNvPr id="3" name="Picture 3">
              <a:extLst>
                <a:ext uri="{FF2B5EF4-FFF2-40B4-BE49-F238E27FC236}">
                  <a16:creationId xmlns:a16="http://schemas.microsoft.com/office/drawing/2014/main" id="{1776033F-1C03-2433-73F3-CE65000FDC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628"/>
            <a:stretch>
              <a:fillRect/>
            </a:stretch>
          </p:blipFill>
          <p:spPr>
            <a:xfrm>
              <a:off x="748169" y="1045912"/>
              <a:ext cx="13317724" cy="8543487"/>
            </a:xfrm>
            <a:prstGeom prst="rect">
              <a:avLst/>
            </a:prstGeom>
          </p:spPr>
        </p:pic>
        <p:pic>
          <p:nvPicPr>
            <p:cNvPr id="4" name="Picture 4">
              <a:extLst>
                <a:ext uri="{FF2B5EF4-FFF2-40B4-BE49-F238E27FC236}">
                  <a16:creationId xmlns:a16="http://schemas.microsoft.com/office/drawing/2014/main" id="{3256B19B-827C-66F2-1FB7-C79403E520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628"/>
            <a:stretch>
              <a:fillRect/>
            </a:stretch>
          </p:blipFill>
          <p:spPr>
            <a:xfrm>
              <a:off x="748169" y="4038872"/>
              <a:ext cx="13317724" cy="8543487"/>
            </a:xfrm>
            <a:prstGeom prst="rect">
              <a:avLst/>
            </a:prstGeom>
          </p:spPr>
        </p:pic>
      </p:grpSp>
      <p:pic>
        <p:nvPicPr>
          <p:cNvPr id="8" name="Picture 10">
            <a:extLst>
              <a:ext uri="{FF2B5EF4-FFF2-40B4-BE49-F238E27FC236}">
                <a16:creationId xmlns:a16="http://schemas.microsoft.com/office/drawing/2014/main" id="{E728AFB5-6D5F-ADA4-70ED-465DC159E7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413" y="361027"/>
            <a:ext cx="2644035" cy="6135945"/>
          </a:xfrm>
          <a:prstGeom prst="rect">
            <a:avLst/>
          </a:prstGeom>
        </p:spPr>
      </p:pic>
      <p:sp>
        <p:nvSpPr>
          <p:cNvPr id="9" name="TextBox 12">
            <a:extLst>
              <a:ext uri="{FF2B5EF4-FFF2-40B4-BE49-F238E27FC236}">
                <a16:creationId xmlns:a16="http://schemas.microsoft.com/office/drawing/2014/main" id="{52F71F47-F822-A3E1-B118-124443D199CC}"/>
              </a:ext>
            </a:extLst>
          </p:cNvPr>
          <p:cNvSpPr txBox="1"/>
          <p:nvPr/>
        </p:nvSpPr>
        <p:spPr>
          <a:xfrm>
            <a:off x="2469488" y="1571867"/>
            <a:ext cx="8475341" cy="3957815"/>
          </a:xfrm>
          <a:prstGeom prst="rect">
            <a:avLst/>
          </a:prstGeom>
        </p:spPr>
        <p:txBody>
          <a:bodyPr lIns="0" tIns="0" rIns="0" bIns="0" rtlCol="0" anchor="t">
            <a:spAutoFit/>
          </a:bodyPr>
          <a:lstStyle/>
          <a:p>
            <a:pPr algn="just">
              <a:lnSpc>
                <a:spcPts val="3919"/>
              </a:lnSpc>
            </a:pPr>
            <a:r>
              <a:rPr lang="en-US" sz="2799" spc="111" dirty="0">
                <a:solidFill>
                  <a:srgbClr val="000000"/>
                </a:solidFill>
                <a:latin typeface="Aileron Regular"/>
              </a:rPr>
              <a:t>Como </a:t>
            </a:r>
            <a:r>
              <a:rPr lang="en-US" sz="2799" spc="111" dirty="0" err="1">
                <a:solidFill>
                  <a:srgbClr val="000000"/>
                </a:solidFill>
                <a:latin typeface="Aileron Regular"/>
              </a:rPr>
              <a:t>precandidatas</a:t>
            </a:r>
            <a:r>
              <a:rPr lang="en-US" sz="2799" spc="111" dirty="0">
                <a:solidFill>
                  <a:srgbClr val="000000"/>
                </a:solidFill>
                <a:latin typeface="Aileron Regular"/>
              </a:rPr>
              <a:t> y </a:t>
            </a:r>
            <a:r>
              <a:rPr lang="en-US" sz="2799" spc="111" dirty="0" err="1">
                <a:solidFill>
                  <a:srgbClr val="000000"/>
                </a:solidFill>
                <a:latin typeface="Aileron Regular"/>
              </a:rPr>
              <a:t>candidatas</a:t>
            </a:r>
            <a:r>
              <a:rPr lang="en-US" sz="2799" spc="111" dirty="0">
                <a:solidFill>
                  <a:srgbClr val="000000"/>
                </a:solidFill>
                <a:latin typeface="Aileron Regular"/>
              </a:rPr>
              <a:t>.</a:t>
            </a:r>
          </a:p>
          <a:p>
            <a:pPr marL="604519" lvl="1" indent="-302260" algn="just">
              <a:lnSpc>
                <a:spcPts val="3919"/>
              </a:lnSpc>
              <a:buFont typeface="Arial"/>
              <a:buChar char="•"/>
            </a:pPr>
            <a:r>
              <a:rPr lang="en-US" sz="2799" spc="111" dirty="0" err="1">
                <a:solidFill>
                  <a:srgbClr val="000000"/>
                </a:solidFill>
                <a:latin typeface="Aileron Regular Bold"/>
              </a:rPr>
              <a:t>Dificultar</a:t>
            </a:r>
            <a:r>
              <a:rPr lang="en-US" sz="2799" spc="111" dirty="0">
                <a:solidFill>
                  <a:srgbClr val="000000"/>
                </a:solidFill>
                <a:latin typeface="Aileron Regular"/>
              </a:rPr>
              <a:t> o </a:t>
            </a:r>
            <a:r>
              <a:rPr lang="en-US" sz="2799" spc="111" dirty="0" err="1">
                <a:solidFill>
                  <a:srgbClr val="000000"/>
                </a:solidFill>
                <a:latin typeface="Aileron Regular"/>
              </a:rPr>
              <a:t>impedir</a:t>
            </a:r>
            <a:r>
              <a:rPr lang="en-US" sz="2799" spc="111" dirty="0">
                <a:solidFill>
                  <a:srgbClr val="000000"/>
                </a:solidFill>
                <a:latin typeface="Aileron Regular"/>
              </a:rPr>
              <a:t> </a:t>
            </a:r>
            <a:r>
              <a:rPr lang="en-US" sz="2799" spc="111" dirty="0" err="1">
                <a:solidFill>
                  <a:srgbClr val="000000"/>
                </a:solidFill>
                <a:latin typeface="Aileron Regular"/>
              </a:rPr>
              <a:t>el</a:t>
            </a:r>
            <a:r>
              <a:rPr lang="en-US" sz="2799" spc="111" dirty="0">
                <a:solidFill>
                  <a:srgbClr val="000000"/>
                </a:solidFill>
                <a:latin typeface="Aileron Regular"/>
              </a:rPr>
              <a:t> </a:t>
            </a:r>
            <a:r>
              <a:rPr lang="en-US" sz="2799" spc="111" dirty="0" err="1">
                <a:solidFill>
                  <a:srgbClr val="000000"/>
                </a:solidFill>
                <a:latin typeface="Aileron Regular"/>
              </a:rPr>
              <a:t>registro</a:t>
            </a:r>
            <a:r>
              <a:rPr lang="en-US" sz="2799" spc="111" dirty="0">
                <a:solidFill>
                  <a:srgbClr val="000000"/>
                </a:solidFill>
                <a:latin typeface="Aileron Regular"/>
              </a:rPr>
              <a:t> de </a:t>
            </a:r>
            <a:r>
              <a:rPr lang="en-US" sz="2799" spc="111" dirty="0" err="1">
                <a:solidFill>
                  <a:srgbClr val="000000"/>
                </a:solidFill>
                <a:latin typeface="Aileron Regular"/>
              </a:rPr>
              <a:t>su</a:t>
            </a:r>
            <a:r>
              <a:rPr lang="en-US" sz="2799" spc="111" dirty="0">
                <a:solidFill>
                  <a:srgbClr val="000000"/>
                </a:solidFill>
                <a:latin typeface="Aileron Regular"/>
              </a:rPr>
              <a:t> </a:t>
            </a:r>
            <a:r>
              <a:rPr lang="en-US" sz="2799" spc="111" dirty="0" err="1">
                <a:solidFill>
                  <a:srgbClr val="000000"/>
                </a:solidFill>
                <a:latin typeface="Aileron Regular"/>
              </a:rPr>
              <a:t>candidatura</a:t>
            </a:r>
            <a:r>
              <a:rPr lang="en-US" sz="2799" spc="111" dirty="0">
                <a:solidFill>
                  <a:srgbClr val="000000"/>
                </a:solidFill>
                <a:latin typeface="Aileron Regular"/>
              </a:rPr>
              <a:t>;</a:t>
            </a:r>
          </a:p>
          <a:p>
            <a:pPr marL="604519" lvl="1" indent="-302260" algn="just">
              <a:lnSpc>
                <a:spcPts val="3919"/>
              </a:lnSpc>
              <a:buFont typeface="Arial"/>
              <a:buChar char="•"/>
            </a:pPr>
            <a:r>
              <a:rPr lang="en-US" sz="2799" spc="111" dirty="0" err="1">
                <a:solidFill>
                  <a:srgbClr val="000000"/>
                </a:solidFill>
                <a:latin typeface="Aileron Regular Bold"/>
              </a:rPr>
              <a:t>Obstaculizar</a:t>
            </a:r>
            <a:r>
              <a:rPr lang="en-US" sz="2799" spc="111" dirty="0">
                <a:solidFill>
                  <a:srgbClr val="000000"/>
                </a:solidFill>
                <a:latin typeface="Aileron Regular Bold"/>
              </a:rPr>
              <a:t> </a:t>
            </a:r>
            <a:r>
              <a:rPr lang="en-US" sz="2799" spc="111" dirty="0" err="1">
                <a:solidFill>
                  <a:srgbClr val="000000"/>
                </a:solidFill>
                <a:latin typeface="Aileron Regular"/>
              </a:rPr>
              <a:t>su</a:t>
            </a:r>
            <a:r>
              <a:rPr lang="en-US" sz="2799" spc="111" dirty="0">
                <a:solidFill>
                  <a:srgbClr val="000000"/>
                </a:solidFill>
                <a:latin typeface="Aileron Regular"/>
              </a:rPr>
              <a:t> </a:t>
            </a:r>
            <a:r>
              <a:rPr lang="en-US" sz="2799" spc="111" dirty="0" err="1">
                <a:solidFill>
                  <a:srgbClr val="000000"/>
                </a:solidFill>
                <a:latin typeface="Aileron Regular"/>
              </a:rPr>
              <a:t>campaña</a:t>
            </a:r>
            <a:r>
              <a:rPr lang="en-US" sz="2799" spc="111" dirty="0">
                <a:solidFill>
                  <a:srgbClr val="000000"/>
                </a:solidFill>
                <a:latin typeface="Aileron Regular"/>
              </a:rPr>
              <a:t>;</a:t>
            </a:r>
          </a:p>
          <a:p>
            <a:pPr marL="604519" lvl="1" indent="-302260" algn="just">
              <a:lnSpc>
                <a:spcPts val="3919"/>
              </a:lnSpc>
              <a:buFont typeface="Arial"/>
              <a:buChar char="•"/>
            </a:pPr>
            <a:r>
              <a:rPr lang="en-US" sz="2799" spc="111" dirty="0" err="1">
                <a:solidFill>
                  <a:srgbClr val="000000"/>
                </a:solidFill>
                <a:latin typeface="Aileron Regular Bold"/>
              </a:rPr>
              <a:t>Calumniar</a:t>
            </a:r>
            <a:r>
              <a:rPr lang="en-US" sz="2799" spc="111" dirty="0">
                <a:solidFill>
                  <a:srgbClr val="000000"/>
                </a:solidFill>
                <a:latin typeface="Aileron Regular"/>
              </a:rPr>
              <a:t>, </a:t>
            </a:r>
            <a:r>
              <a:rPr lang="en-US" sz="2799" spc="111" dirty="0" err="1">
                <a:solidFill>
                  <a:srgbClr val="000000"/>
                </a:solidFill>
                <a:latin typeface="Aileron Regular"/>
              </a:rPr>
              <a:t>descalificar</a:t>
            </a:r>
            <a:r>
              <a:rPr lang="en-US" sz="2799" spc="111" dirty="0">
                <a:solidFill>
                  <a:srgbClr val="000000"/>
                </a:solidFill>
                <a:latin typeface="Aileron Regular"/>
              </a:rPr>
              <a:t>, </a:t>
            </a:r>
            <a:r>
              <a:rPr lang="en-US" sz="2799" spc="111" dirty="0" err="1">
                <a:solidFill>
                  <a:srgbClr val="000000"/>
                </a:solidFill>
                <a:latin typeface="Aileron Regular"/>
              </a:rPr>
              <a:t>difamar</a:t>
            </a:r>
            <a:r>
              <a:rPr lang="en-US" sz="2799" spc="111" dirty="0">
                <a:solidFill>
                  <a:srgbClr val="000000"/>
                </a:solidFill>
                <a:latin typeface="Aileron Regular"/>
              </a:rPr>
              <a:t>, </a:t>
            </a:r>
            <a:r>
              <a:rPr lang="en-US" sz="2799" spc="111" dirty="0" err="1">
                <a:solidFill>
                  <a:srgbClr val="000000"/>
                </a:solidFill>
                <a:latin typeface="Aileron Regular"/>
              </a:rPr>
              <a:t>injuriar</a:t>
            </a:r>
            <a:r>
              <a:rPr lang="en-US" sz="2799" spc="111" dirty="0">
                <a:solidFill>
                  <a:srgbClr val="000000"/>
                </a:solidFill>
                <a:latin typeface="Aileron Regular"/>
              </a:rPr>
              <a:t>, con </a:t>
            </a:r>
            <a:r>
              <a:rPr lang="en-US" sz="2799" spc="111" dirty="0">
                <a:solidFill>
                  <a:srgbClr val="000000"/>
                </a:solidFill>
                <a:latin typeface="Aileron Regular Bold"/>
              </a:rPr>
              <a:t>base a </a:t>
            </a:r>
            <a:r>
              <a:rPr lang="en-US" sz="2799" spc="111" dirty="0" err="1">
                <a:solidFill>
                  <a:srgbClr val="000000"/>
                </a:solidFill>
                <a:latin typeface="Aileron Regular Bold"/>
              </a:rPr>
              <a:t>estereotipos</a:t>
            </a:r>
            <a:r>
              <a:rPr lang="en-US" sz="2799" spc="111" dirty="0">
                <a:solidFill>
                  <a:srgbClr val="000000"/>
                </a:solidFill>
                <a:latin typeface="Aileron Regular Bold"/>
              </a:rPr>
              <a:t> ﻿de </a:t>
            </a:r>
            <a:r>
              <a:rPr lang="en-US" sz="2799" spc="111" dirty="0" err="1">
                <a:solidFill>
                  <a:srgbClr val="000000"/>
                </a:solidFill>
                <a:latin typeface="Aileron Regular Bold"/>
              </a:rPr>
              <a:t>género</a:t>
            </a:r>
            <a:r>
              <a:rPr lang="en-US" sz="2799" spc="111" dirty="0">
                <a:solidFill>
                  <a:srgbClr val="000000"/>
                </a:solidFill>
                <a:latin typeface="Aileron Regular Bold"/>
              </a:rPr>
              <a:t>; y</a:t>
            </a:r>
          </a:p>
          <a:p>
            <a:pPr marL="604519" lvl="1" indent="-302260" algn="just">
              <a:lnSpc>
                <a:spcPts val="3919"/>
              </a:lnSpc>
              <a:spcBef>
                <a:spcPct val="0"/>
              </a:spcBef>
              <a:buFont typeface="Arial"/>
              <a:buChar char="•"/>
            </a:pPr>
            <a:r>
              <a:rPr lang="en-US" sz="2799" spc="111" dirty="0" err="1">
                <a:solidFill>
                  <a:srgbClr val="000000"/>
                </a:solidFill>
                <a:latin typeface="Aileron Regular Bold"/>
              </a:rPr>
              <a:t>Amenazar</a:t>
            </a:r>
            <a:r>
              <a:rPr lang="en-US" sz="2799" spc="111" dirty="0">
                <a:solidFill>
                  <a:srgbClr val="000000"/>
                </a:solidFill>
                <a:latin typeface="Aileron Regular Bold"/>
              </a:rPr>
              <a:t> </a:t>
            </a:r>
            <a:r>
              <a:rPr lang="en-US" sz="2799" spc="111" dirty="0">
                <a:solidFill>
                  <a:srgbClr val="000000"/>
                </a:solidFill>
                <a:latin typeface="Aileron Regular"/>
              </a:rPr>
              <a:t>para ﻿que </a:t>
            </a:r>
            <a:r>
              <a:rPr lang="en-US" sz="2799" spc="111" dirty="0" err="1">
                <a:solidFill>
                  <a:srgbClr val="000000"/>
                </a:solidFill>
                <a:latin typeface="Aileron Regular"/>
              </a:rPr>
              <a:t>renuncie</a:t>
            </a:r>
            <a:r>
              <a:rPr lang="en-US" sz="2799" spc="111" dirty="0">
                <a:solidFill>
                  <a:srgbClr val="000000"/>
                </a:solidFill>
                <a:latin typeface="Aileron Regular"/>
              </a:rPr>
              <a:t> a </a:t>
            </a:r>
            <a:r>
              <a:rPr lang="en-US" sz="2799" spc="111" dirty="0" err="1">
                <a:solidFill>
                  <a:srgbClr val="000000"/>
                </a:solidFill>
                <a:latin typeface="Aileron Regular"/>
              </a:rPr>
              <a:t>su</a:t>
            </a:r>
            <a:r>
              <a:rPr lang="en-US" sz="2799" spc="111" dirty="0">
                <a:solidFill>
                  <a:srgbClr val="000000"/>
                </a:solidFill>
                <a:latin typeface="Aileron Regular"/>
              </a:rPr>
              <a:t> </a:t>
            </a:r>
            <a:r>
              <a:rPr lang="en-US" sz="2799" spc="111" dirty="0" err="1">
                <a:solidFill>
                  <a:srgbClr val="000000"/>
                </a:solidFill>
                <a:latin typeface="Aileron Regular"/>
              </a:rPr>
              <a:t>candidatura</a:t>
            </a:r>
            <a:r>
              <a:rPr lang="en-US" sz="2799" spc="111" dirty="0">
                <a:solidFill>
                  <a:srgbClr val="000000"/>
                </a:solidFill>
                <a:latin typeface="Aileron Regular"/>
              </a:rPr>
              <a:t>.</a:t>
            </a:r>
          </a:p>
        </p:txBody>
      </p:sp>
      <p:sp>
        <p:nvSpPr>
          <p:cNvPr id="10" name="TextBox 13">
            <a:extLst>
              <a:ext uri="{FF2B5EF4-FFF2-40B4-BE49-F238E27FC236}">
                <a16:creationId xmlns:a16="http://schemas.microsoft.com/office/drawing/2014/main" id="{417F28A9-0D09-CDE0-17AA-442FE50E5309}"/>
              </a:ext>
            </a:extLst>
          </p:cNvPr>
          <p:cNvSpPr txBox="1"/>
          <p:nvPr/>
        </p:nvSpPr>
        <p:spPr>
          <a:xfrm>
            <a:off x="2992491" y="429215"/>
            <a:ext cx="7612704" cy="1108710"/>
          </a:xfrm>
          <a:prstGeom prst="rect">
            <a:avLst/>
          </a:prstGeom>
        </p:spPr>
        <p:txBody>
          <a:bodyPr lIns="0" tIns="0" rIns="0" bIns="0" rtlCol="0" anchor="t">
            <a:spAutoFit/>
          </a:bodyPr>
          <a:lstStyle/>
          <a:p>
            <a:pPr algn="ctr">
              <a:lnSpc>
                <a:spcPts val="4319"/>
              </a:lnSpc>
            </a:pPr>
            <a:r>
              <a:rPr lang="en-US" sz="3999">
                <a:solidFill>
                  <a:srgbClr val="E16F1F"/>
                </a:solidFill>
                <a:latin typeface="Advent Pro Bold Bold"/>
              </a:rPr>
              <a:t>Conductas que pueden configurar VPMRG</a:t>
            </a:r>
          </a:p>
        </p:txBody>
      </p:sp>
    </p:spTree>
    <p:extLst>
      <p:ext uri="{BB962C8B-B14F-4D97-AF65-F5344CB8AC3E}">
        <p14:creationId xmlns:p14="http://schemas.microsoft.com/office/powerpoint/2010/main" val="351542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88882F00-7C15-94C3-A25F-3EEB50AC6A7F}"/>
              </a:ext>
            </a:extLst>
          </p:cNvPr>
          <p:cNvSpPr txBox="1"/>
          <p:nvPr/>
        </p:nvSpPr>
        <p:spPr>
          <a:xfrm>
            <a:off x="-755980" y="148972"/>
            <a:ext cx="13703960" cy="514564"/>
          </a:xfrm>
          <a:prstGeom prst="rect">
            <a:avLst/>
          </a:prstGeom>
        </p:spPr>
        <p:txBody>
          <a:bodyPr lIns="0" tIns="0" rIns="0" bIns="0" rtlCol="0" anchor="t">
            <a:spAutoFit/>
          </a:bodyPr>
          <a:lstStyle/>
          <a:p>
            <a:pPr algn="ctr">
              <a:lnSpc>
                <a:spcPts val="4513"/>
              </a:lnSpc>
            </a:pPr>
            <a:r>
              <a:rPr lang="en-US" sz="2800" b="1" dirty="0" err="1">
                <a:solidFill>
                  <a:srgbClr val="884DBB"/>
                </a:solidFill>
                <a:latin typeface="Arial" panose="020B0604020202020204" pitchFamily="34" charset="0"/>
                <a:cs typeface="Arial" panose="020B0604020202020204" pitchFamily="34" charset="0"/>
              </a:rPr>
              <a:t>Conductas</a:t>
            </a:r>
            <a:r>
              <a:rPr lang="en-US" sz="2800" b="1" dirty="0">
                <a:solidFill>
                  <a:srgbClr val="884DBB"/>
                </a:solidFill>
                <a:latin typeface="Arial" panose="020B0604020202020204" pitchFamily="34" charset="0"/>
                <a:cs typeface="Arial" panose="020B0604020202020204" pitchFamily="34" charset="0"/>
              </a:rPr>
              <a:t> que </a:t>
            </a:r>
            <a:r>
              <a:rPr lang="en-US" sz="2800" b="1" dirty="0" err="1">
                <a:solidFill>
                  <a:srgbClr val="884DBB"/>
                </a:solidFill>
                <a:latin typeface="Arial" panose="020B0604020202020204" pitchFamily="34" charset="0"/>
                <a:cs typeface="Arial" panose="020B0604020202020204" pitchFamily="34" charset="0"/>
              </a:rPr>
              <a:t>pueden</a:t>
            </a:r>
            <a:r>
              <a:rPr lang="en-US" sz="2800" b="1" dirty="0">
                <a:solidFill>
                  <a:srgbClr val="884DBB"/>
                </a:solidFill>
                <a:latin typeface="Arial" panose="020B0604020202020204" pitchFamily="34" charset="0"/>
                <a:cs typeface="Arial" panose="020B0604020202020204" pitchFamily="34" charset="0"/>
              </a:rPr>
              <a:t> </a:t>
            </a:r>
            <a:r>
              <a:rPr lang="en-US" sz="2800" b="1" dirty="0" err="1">
                <a:solidFill>
                  <a:srgbClr val="884DBB"/>
                </a:solidFill>
                <a:latin typeface="Arial" panose="020B0604020202020204" pitchFamily="34" charset="0"/>
                <a:cs typeface="Arial" panose="020B0604020202020204" pitchFamily="34" charset="0"/>
              </a:rPr>
              <a:t>configurar</a:t>
            </a:r>
            <a:r>
              <a:rPr lang="en-US" sz="2800" b="1" dirty="0">
                <a:solidFill>
                  <a:srgbClr val="884DBB"/>
                </a:solidFill>
                <a:latin typeface="Arial" panose="020B0604020202020204" pitchFamily="34" charset="0"/>
                <a:cs typeface="Arial" panose="020B0604020202020204" pitchFamily="34" charset="0"/>
              </a:rPr>
              <a:t> VPMRG </a:t>
            </a:r>
            <a:r>
              <a:rPr lang="en-US" sz="2800" b="1" dirty="0" err="1">
                <a:solidFill>
                  <a:srgbClr val="884DBB"/>
                </a:solidFill>
                <a:latin typeface="Arial" panose="020B0604020202020204" pitchFamily="34" charset="0"/>
                <a:cs typeface="Arial" panose="020B0604020202020204" pitchFamily="34" charset="0"/>
              </a:rPr>
              <a:t>en</a:t>
            </a:r>
            <a:r>
              <a:rPr lang="en-US" sz="2800" b="1" dirty="0">
                <a:solidFill>
                  <a:srgbClr val="884DBB"/>
                </a:solidFill>
                <a:latin typeface="Arial" panose="020B0604020202020204" pitchFamily="34" charset="0"/>
                <a:cs typeface="Arial" panose="020B0604020202020204" pitchFamily="34" charset="0"/>
              </a:rPr>
              <a:t> </a:t>
            </a:r>
            <a:r>
              <a:rPr lang="en-US" sz="2800" b="1" dirty="0" err="1">
                <a:solidFill>
                  <a:srgbClr val="884DBB"/>
                </a:solidFill>
                <a:latin typeface="Arial" panose="020B0604020202020204" pitchFamily="34" charset="0"/>
                <a:cs typeface="Arial" panose="020B0604020202020204" pitchFamily="34" charset="0"/>
              </a:rPr>
              <a:t>el</a:t>
            </a:r>
            <a:r>
              <a:rPr lang="en-US" sz="2800" b="1" dirty="0">
                <a:solidFill>
                  <a:srgbClr val="884DBB"/>
                </a:solidFill>
                <a:latin typeface="Arial" panose="020B0604020202020204" pitchFamily="34" charset="0"/>
                <a:cs typeface="Arial" panose="020B0604020202020204" pitchFamily="34" charset="0"/>
              </a:rPr>
              <a:t> </a:t>
            </a:r>
            <a:r>
              <a:rPr lang="en-US" sz="2800" b="1" dirty="0" err="1">
                <a:solidFill>
                  <a:srgbClr val="884DBB"/>
                </a:solidFill>
                <a:latin typeface="Arial" panose="020B0604020202020204" pitchFamily="34" charset="0"/>
                <a:cs typeface="Arial" panose="020B0604020202020204" pitchFamily="34" charset="0"/>
              </a:rPr>
              <a:t>ejercicio</a:t>
            </a:r>
            <a:r>
              <a:rPr lang="en-US" sz="2800" b="1" dirty="0">
                <a:solidFill>
                  <a:srgbClr val="884DBB"/>
                </a:solidFill>
                <a:latin typeface="Arial" panose="020B0604020202020204" pitchFamily="34" charset="0"/>
                <a:cs typeface="Arial" panose="020B0604020202020204" pitchFamily="34" charset="0"/>
              </a:rPr>
              <a:t> del cargo</a:t>
            </a:r>
          </a:p>
        </p:txBody>
      </p:sp>
      <p:sp>
        <p:nvSpPr>
          <p:cNvPr id="3" name="TextBox 4">
            <a:extLst>
              <a:ext uri="{FF2B5EF4-FFF2-40B4-BE49-F238E27FC236}">
                <a16:creationId xmlns:a16="http://schemas.microsoft.com/office/drawing/2014/main" id="{F2678AF7-6600-B261-8824-1A540051486E}"/>
              </a:ext>
            </a:extLst>
          </p:cNvPr>
          <p:cNvSpPr txBox="1"/>
          <p:nvPr/>
        </p:nvSpPr>
        <p:spPr>
          <a:xfrm>
            <a:off x="2140458" y="663536"/>
            <a:ext cx="12465745" cy="5477140"/>
          </a:xfrm>
          <a:prstGeom prst="rect">
            <a:avLst/>
          </a:prstGeom>
        </p:spPr>
        <p:txBody>
          <a:bodyPr lIns="0" tIns="0" rIns="0" bIns="0" rtlCol="0" anchor="t">
            <a:spAutoFit/>
          </a:bodyPr>
          <a:lstStyle/>
          <a:p>
            <a:pPr algn="just">
              <a:lnSpc>
                <a:spcPts val="3571"/>
              </a:lnSpc>
            </a:pPr>
            <a:endParaRPr dirty="0">
              <a:latin typeface="Arial" panose="020B0604020202020204" pitchFamily="34" charset="0"/>
              <a:cs typeface="Arial" panose="020B0604020202020204" pitchFamily="34" charset="0"/>
            </a:endParaRP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Impedir</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dificultar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su</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toma</a:t>
            </a:r>
            <a:r>
              <a:rPr lang="en-US" spc="102" dirty="0">
                <a:solidFill>
                  <a:srgbClr val="000000"/>
                </a:solidFill>
                <a:latin typeface="Arial" panose="020B0604020202020204" pitchFamily="34" charset="0"/>
                <a:cs typeface="Arial" panose="020B0604020202020204" pitchFamily="34" charset="0"/>
              </a:rPr>
              <a:t> de </a:t>
            </a:r>
            <a:r>
              <a:rPr lang="en-US" spc="102" dirty="0" err="1">
                <a:solidFill>
                  <a:srgbClr val="000000"/>
                </a:solidFill>
                <a:latin typeface="Arial" panose="020B0604020202020204" pitchFamily="34" charset="0"/>
                <a:cs typeface="Arial" panose="020B0604020202020204" pitchFamily="34" charset="0"/>
              </a:rPr>
              <a:t>protesta</a:t>
            </a:r>
            <a:r>
              <a:rPr lang="en-US" spc="102" dirty="0">
                <a:solidFill>
                  <a:srgbClr val="000000"/>
                </a:solidFill>
                <a:latin typeface="Arial" panose="020B0604020202020204" pitchFamily="34" charset="0"/>
                <a:cs typeface="Arial" panose="020B0604020202020204" pitchFamily="34" charset="0"/>
              </a:rPr>
              <a:t>;</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Amenazarla</a:t>
            </a:r>
            <a:r>
              <a:rPr lang="en-US" spc="102" dirty="0">
                <a:solidFill>
                  <a:srgbClr val="000000"/>
                </a:solidFill>
                <a:latin typeface="Arial" panose="020B0604020202020204" pitchFamily="34" charset="0"/>
                <a:cs typeface="Arial" panose="020B0604020202020204" pitchFamily="34" charset="0"/>
              </a:rPr>
              <a:t> para que </a:t>
            </a:r>
            <a:r>
              <a:rPr lang="en-US" spc="102" dirty="0" err="1">
                <a:solidFill>
                  <a:srgbClr val="000000"/>
                </a:solidFill>
                <a:latin typeface="Arial" panose="020B0604020202020204" pitchFamily="34" charset="0"/>
                <a:cs typeface="Arial" panose="020B0604020202020204" pitchFamily="34" charset="0"/>
              </a:rPr>
              <a:t>renuncie</a:t>
            </a:r>
            <a:r>
              <a:rPr lang="en-US" spc="102" dirty="0">
                <a:solidFill>
                  <a:srgbClr val="000000"/>
                </a:solidFill>
                <a:latin typeface="Arial" panose="020B0604020202020204" pitchFamily="34" charset="0"/>
                <a:cs typeface="Arial" panose="020B0604020202020204" pitchFamily="34" charset="0"/>
              </a:rPr>
              <a:t> al cargo;</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Omitir</a:t>
            </a:r>
            <a:r>
              <a:rPr lang="en-US" spc="102" dirty="0">
                <a:solidFill>
                  <a:srgbClr val="000000"/>
                </a:solidFill>
                <a:latin typeface="Arial" panose="020B0604020202020204" pitchFamily="34" charset="0"/>
                <a:cs typeface="Arial" panose="020B0604020202020204" pitchFamily="34" charset="0"/>
              </a:rPr>
              <a:t> la </a:t>
            </a:r>
            <a:r>
              <a:rPr lang="en-US" spc="102" dirty="0" err="1">
                <a:solidFill>
                  <a:srgbClr val="000000"/>
                </a:solidFill>
                <a:latin typeface="Arial" panose="020B0604020202020204" pitchFamily="34" charset="0"/>
                <a:cs typeface="Arial" panose="020B0604020202020204" pitchFamily="34" charset="0"/>
              </a:rPr>
              <a:t>convocatoria</a:t>
            </a:r>
            <a:r>
              <a:rPr lang="en-US" spc="102" dirty="0">
                <a:solidFill>
                  <a:srgbClr val="000000"/>
                </a:solidFill>
                <a:latin typeface="Arial" panose="020B0604020202020204" pitchFamily="34" charset="0"/>
                <a:cs typeface="Arial" panose="020B0604020202020204" pitchFamily="34" charset="0"/>
              </a:rPr>
              <a:t> u </a:t>
            </a:r>
            <a:r>
              <a:rPr lang="en-US" spc="102" dirty="0" err="1">
                <a:solidFill>
                  <a:srgbClr val="000000"/>
                </a:solidFill>
                <a:latin typeface="Arial" panose="020B0604020202020204" pitchFamily="34" charset="0"/>
                <a:cs typeface="Arial" panose="020B0604020202020204" pitchFamily="34" charset="0"/>
              </a:rPr>
              <a:t>ocultar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información</a:t>
            </a:r>
            <a:r>
              <a:rPr lang="en-US" spc="102" dirty="0">
                <a:solidFill>
                  <a:srgbClr val="000000"/>
                </a:solidFill>
                <a:latin typeface="Arial" panose="020B0604020202020204" pitchFamily="34" charset="0"/>
                <a:cs typeface="Arial" panose="020B0604020202020204" pitchFamily="34" charset="0"/>
              </a:rPr>
              <a:t> para </a:t>
            </a:r>
            <a:r>
              <a:rPr lang="en-US" spc="102" dirty="0" err="1">
                <a:solidFill>
                  <a:srgbClr val="000000"/>
                </a:solidFill>
                <a:latin typeface="Arial" panose="020B0604020202020204" pitchFamily="34" charset="0"/>
                <a:cs typeface="Arial" panose="020B0604020202020204" pitchFamily="34" charset="0"/>
              </a:rPr>
              <a:t>impedir</a:t>
            </a:r>
            <a:r>
              <a:rPr lang="en-US" spc="102" dirty="0">
                <a:solidFill>
                  <a:srgbClr val="000000"/>
                </a:solidFill>
                <a:latin typeface="Arial" panose="020B0604020202020204" pitchFamily="34" charset="0"/>
                <a:cs typeface="Arial" panose="020B0604020202020204" pitchFamily="34" charset="0"/>
              </a:rPr>
              <a:t> que </a:t>
            </a:r>
            <a:r>
              <a:rPr lang="en-US" spc="102" dirty="0" err="1">
                <a:solidFill>
                  <a:srgbClr val="000000"/>
                </a:solidFill>
                <a:latin typeface="Arial" panose="020B0604020202020204" pitchFamily="34" charset="0"/>
                <a:cs typeface="Arial" panose="020B0604020202020204" pitchFamily="34" charset="0"/>
              </a:rPr>
              <a:t>asista</a:t>
            </a:r>
            <a:r>
              <a:rPr lang="en-US" spc="102" dirty="0">
                <a:solidFill>
                  <a:srgbClr val="000000"/>
                </a:solidFill>
                <a:latin typeface="Arial" panose="020B0604020202020204" pitchFamily="34" charset="0"/>
                <a:cs typeface="Arial" panose="020B0604020202020204" pitchFamily="34" charset="0"/>
              </a:rPr>
              <a:t> a las </a:t>
            </a:r>
            <a:r>
              <a:rPr lang="en-US" spc="102" dirty="0" err="1">
                <a:solidFill>
                  <a:srgbClr val="000000"/>
                </a:solidFill>
                <a:latin typeface="Arial" panose="020B0604020202020204" pitchFamily="34" charset="0"/>
                <a:cs typeface="Arial" panose="020B0604020202020204" pitchFamily="34" charset="0"/>
              </a:rPr>
              <a:t>sesiones</a:t>
            </a:r>
            <a:r>
              <a:rPr lang="en-US" spc="102" dirty="0">
                <a:solidFill>
                  <a:srgbClr val="000000"/>
                </a:solidFill>
                <a:latin typeface="Arial" panose="020B0604020202020204" pitchFamily="34" charset="0"/>
                <a:cs typeface="Arial" panose="020B0604020202020204" pitchFamily="34" charset="0"/>
              </a:rPr>
              <a:t>;</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Proporcionar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información</a:t>
            </a:r>
            <a:r>
              <a:rPr lang="en-US" spc="102" dirty="0">
                <a:solidFill>
                  <a:srgbClr val="000000"/>
                </a:solidFill>
                <a:latin typeface="Arial" panose="020B0604020202020204" pitchFamily="34" charset="0"/>
                <a:cs typeface="Arial" panose="020B0604020202020204" pitchFamily="34" charset="0"/>
              </a:rPr>
              <a:t> falsa o </a:t>
            </a:r>
            <a:r>
              <a:rPr lang="en-US" spc="102" dirty="0" err="1">
                <a:solidFill>
                  <a:srgbClr val="000000"/>
                </a:solidFill>
                <a:latin typeface="Arial" panose="020B0604020202020204" pitchFamily="34" charset="0"/>
                <a:cs typeface="Arial" panose="020B0604020202020204" pitchFamily="34" charset="0"/>
              </a:rPr>
              <a:t>incompleta</a:t>
            </a:r>
            <a:r>
              <a:rPr lang="en-US" spc="102" dirty="0">
                <a:solidFill>
                  <a:srgbClr val="000000"/>
                </a:solidFill>
                <a:latin typeface="Arial" panose="020B0604020202020204" pitchFamily="34" charset="0"/>
                <a:cs typeface="Arial" panose="020B0604020202020204" pitchFamily="34" charset="0"/>
              </a:rPr>
              <a:t> para </a:t>
            </a:r>
            <a:r>
              <a:rPr lang="en-US" spc="102" dirty="0" err="1">
                <a:solidFill>
                  <a:srgbClr val="000000"/>
                </a:solidFill>
                <a:latin typeface="Arial" panose="020B0604020202020204" pitchFamily="34" charset="0"/>
                <a:cs typeface="Arial" panose="020B0604020202020204" pitchFamily="34" charset="0"/>
              </a:rPr>
              <a:t>afectar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su</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desempeño</a:t>
            </a:r>
            <a:r>
              <a:rPr lang="en-US" spc="102" dirty="0">
                <a:solidFill>
                  <a:srgbClr val="000000"/>
                </a:solidFill>
                <a:latin typeface="Arial" panose="020B0604020202020204" pitchFamily="34" charset="0"/>
                <a:cs typeface="Arial" panose="020B0604020202020204" pitchFamily="34" charset="0"/>
              </a:rPr>
              <a:t>;</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Restringir</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negar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recursos</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necesarios</a:t>
            </a:r>
            <a:r>
              <a:rPr lang="en-US" spc="102" dirty="0">
                <a:solidFill>
                  <a:srgbClr val="000000"/>
                </a:solidFill>
                <a:latin typeface="Arial" panose="020B0604020202020204" pitchFamily="34" charset="0"/>
                <a:cs typeface="Arial" panose="020B0604020202020204" pitchFamily="34" charset="0"/>
              </a:rPr>
              <a:t> para </a:t>
            </a:r>
            <a:r>
              <a:rPr lang="en-US" spc="102" dirty="0" err="1">
                <a:solidFill>
                  <a:srgbClr val="000000"/>
                </a:solidFill>
                <a:latin typeface="Arial" panose="020B0604020202020204" pitchFamily="34" charset="0"/>
                <a:cs typeface="Arial" panose="020B0604020202020204" pitchFamily="34" charset="0"/>
              </a:rPr>
              <a:t>el</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adecuado</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desempeño</a:t>
            </a:r>
            <a:r>
              <a:rPr lang="en-US" spc="102" dirty="0">
                <a:solidFill>
                  <a:srgbClr val="000000"/>
                </a:solidFill>
                <a:latin typeface="Arial" panose="020B0604020202020204" pitchFamily="34" charset="0"/>
                <a:cs typeface="Arial" panose="020B0604020202020204" pitchFamily="34" charset="0"/>
              </a:rPr>
              <a:t> del cargo;</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Divulgar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imágenes</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información</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privada</a:t>
            </a:r>
            <a:r>
              <a:rPr lang="en-US" spc="102" dirty="0">
                <a:solidFill>
                  <a:srgbClr val="000000"/>
                </a:solidFill>
                <a:latin typeface="Arial" panose="020B0604020202020204" pitchFamily="34" charset="0"/>
                <a:cs typeface="Arial" panose="020B0604020202020204" pitchFamily="34" charset="0"/>
              </a:rPr>
              <a:t> para </a:t>
            </a:r>
            <a:r>
              <a:rPr lang="en-US" spc="102" dirty="0" err="1">
                <a:solidFill>
                  <a:srgbClr val="000000"/>
                </a:solidFill>
                <a:latin typeface="Arial" panose="020B0604020202020204" pitchFamily="34" charset="0"/>
                <a:cs typeface="Arial" panose="020B0604020202020204" pitchFamily="34" charset="0"/>
              </a:rPr>
              <a:t>difamarla</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denigrarla</a:t>
            </a:r>
            <a:r>
              <a:rPr lang="en-US" spc="102" dirty="0">
                <a:solidFill>
                  <a:srgbClr val="000000"/>
                </a:solidFill>
                <a:latin typeface="Arial" panose="020B0604020202020204" pitchFamily="34" charset="0"/>
                <a:cs typeface="Arial" panose="020B0604020202020204" pitchFamily="34" charset="0"/>
              </a:rPr>
              <a:t>;</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Limitar</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negar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recursos</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prestaciones</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atribuciones</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inherentes</a:t>
            </a:r>
            <a:r>
              <a:rPr lang="en-US" spc="102" dirty="0">
                <a:solidFill>
                  <a:srgbClr val="000000"/>
                </a:solidFill>
                <a:latin typeface="Arial" panose="020B0604020202020204" pitchFamily="34" charset="0"/>
                <a:cs typeface="Arial" panose="020B0604020202020204" pitchFamily="34" charset="0"/>
              </a:rPr>
              <a:t> al cargo;</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Imponer</a:t>
            </a:r>
            <a:r>
              <a:rPr lang="en-US" spc="102" dirty="0">
                <a:solidFill>
                  <a:srgbClr val="000000"/>
                </a:solidFill>
                <a:latin typeface="Arial" panose="020B0604020202020204" pitchFamily="34" charset="0"/>
                <a:cs typeface="Arial" panose="020B0604020202020204" pitchFamily="34" charset="0"/>
              </a:rPr>
              <a:t>, con base a </a:t>
            </a:r>
            <a:r>
              <a:rPr lang="en-US" spc="102" dirty="0" err="1">
                <a:solidFill>
                  <a:srgbClr val="000000"/>
                </a:solidFill>
                <a:latin typeface="Arial" panose="020B0604020202020204" pitchFamily="34" charset="0"/>
                <a:cs typeface="Arial" panose="020B0604020202020204" pitchFamily="34" charset="0"/>
              </a:rPr>
              <a:t>estereotipos</a:t>
            </a:r>
            <a:r>
              <a:rPr lang="en-US" spc="102" dirty="0">
                <a:solidFill>
                  <a:srgbClr val="000000"/>
                </a:solidFill>
                <a:latin typeface="Arial" panose="020B0604020202020204" pitchFamily="34" charset="0"/>
                <a:cs typeface="Arial" panose="020B0604020202020204" pitchFamily="34" charset="0"/>
              </a:rPr>
              <a:t> de </a:t>
            </a:r>
            <a:r>
              <a:rPr lang="en-US" spc="102" dirty="0" err="1">
                <a:solidFill>
                  <a:srgbClr val="000000"/>
                </a:solidFill>
                <a:latin typeface="Arial" panose="020B0604020202020204" pitchFamily="34" charset="0"/>
                <a:cs typeface="Arial" panose="020B0604020202020204" pitchFamily="34" charset="0"/>
              </a:rPr>
              <a:t>género</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tareas</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ajenas</a:t>
            </a:r>
            <a:r>
              <a:rPr lang="en-US" spc="102" dirty="0">
                <a:solidFill>
                  <a:srgbClr val="000000"/>
                </a:solidFill>
                <a:latin typeface="Arial" panose="020B0604020202020204" pitchFamily="34" charset="0"/>
                <a:cs typeface="Arial" panose="020B0604020202020204" pitchFamily="34" charset="0"/>
              </a:rPr>
              <a:t> a sus </a:t>
            </a:r>
            <a:r>
              <a:rPr lang="en-US" spc="102" dirty="0" err="1">
                <a:solidFill>
                  <a:srgbClr val="000000"/>
                </a:solidFill>
                <a:latin typeface="Arial" panose="020B0604020202020204" pitchFamily="34" charset="0"/>
                <a:cs typeface="Arial" panose="020B0604020202020204" pitchFamily="34" charset="0"/>
              </a:rPr>
              <a:t>funciones</a:t>
            </a:r>
            <a:r>
              <a:rPr lang="en-US" spc="102" dirty="0">
                <a:solidFill>
                  <a:srgbClr val="000000"/>
                </a:solidFill>
                <a:latin typeface="Arial" panose="020B0604020202020204" pitchFamily="34" charset="0"/>
                <a:cs typeface="Arial" panose="020B0604020202020204" pitchFamily="34" charset="0"/>
              </a:rPr>
              <a:t>;</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Impedir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su</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reincorporación</a:t>
            </a:r>
            <a:r>
              <a:rPr lang="en-US" spc="102" dirty="0">
                <a:solidFill>
                  <a:srgbClr val="000000"/>
                </a:solidFill>
                <a:latin typeface="Arial" panose="020B0604020202020204" pitchFamily="34" charset="0"/>
                <a:cs typeface="Arial" panose="020B0604020202020204" pitchFamily="34" charset="0"/>
              </a:rPr>
              <a:t> al cargo </a:t>
            </a:r>
            <a:r>
              <a:rPr lang="en-US" spc="102" dirty="0" err="1">
                <a:solidFill>
                  <a:srgbClr val="000000"/>
                </a:solidFill>
                <a:latin typeface="Arial" panose="020B0604020202020204" pitchFamily="34" charset="0"/>
                <a:cs typeface="Arial" panose="020B0604020202020204" pitchFamily="34" charset="0"/>
              </a:rPr>
              <a:t>tras</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hacer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uso</a:t>
            </a:r>
            <a:r>
              <a:rPr lang="en-US" spc="102" dirty="0">
                <a:solidFill>
                  <a:srgbClr val="000000"/>
                </a:solidFill>
                <a:latin typeface="Arial" panose="020B0604020202020204" pitchFamily="34" charset="0"/>
                <a:cs typeface="Arial" panose="020B0604020202020204" pitchFamily="34" charset="0"/>
              </a:rPr>
              <a:t> de </a:t>
            </a:r>
            <a:r>
              <a:rPr lang="en-US" spc="102" dirty="0" err="1">
                <a:solidFill>
                  <a:srgbClr val="000000"/>
                </a:solidFill>
                <a:latin typeface="Arial" panose="020B0604020202020204" pitchFamily="34" charset="0"/>
                <a:cs typeface="Arial" panose="020B0604020202020204" pitchFamily="34" charset="0"/>
              </a:rPr>
              <a:t>licencia</a:t>
            </a:r>
            <a:r>
              <a:rPr lang="en-US" spc="102" dirty="0">
                <a:solidFill>
                  <a:srgbClr val="000000"/>
                </a:solidFill>
                <a:latin typeface="Arial" panose="020B0604020202020204" pitchFamily="34" charset="0"/>
                <a:cs typeface="Arial" panose="020B0604020202020204" pitchFamily="34" charset="0"/>
              </a:rPr>
              <a:t> de </a:t>
            </a:r>
            <a:r>
              <a:rPr lang="en-US" spc="102" dirty="0" err="1">
                <a:solidFill>
                  <a:srgbClr val="000000"/>
                </a:solidFill>
                <a:latin typeface="Arial" panose="020B0604020202020204" pitchFamily="34" charset="0"/>
                <a:cs typeface="Arial" panose="020B0604020202020204" pitchFamily="34" charset="0"/>
              </a:rPr>
              <a:t>maternidad</a:t>
            </a:r>
            <a:r>
              <a:rPr lang="en-US" spc="102" dirty="0">
                <a:solidFill>
                  <a:srgbClr val="000000"/>
                </a:solidFill>
                <a:latin typeface="Arial" panose="020B0604020202020204" pitchFamily="34" charset="0"/>
                <a:cs typeface="Arial" panose="020B0604020202020204" pitchFamily="34" charset="0"/>
              </a:rPr>
              <a:t>;</a:t>
            </a:r>
          </a:p>
          <a:p>
            <a:pPr marL="550726" lvl="1" indent="-275363" algn="just">
              <a:lnSpc>
                <a:spcPts val="3571"/>
              </a:lnSpc>
              <a:buFont typeface="Arial"/>
              <a:buChar char="•"/>
            </a:pPr>
            <a:r>
              <a:rPr lang="en-US" spc="102" dirty="0" err="1">
                <a:solidFill>
                  <a:srgbClr val="000000"/>
                </a:solidFill>
                <a:latin typeface="Arial" panose="020B0604020202020204" pitchFamily="34" charset="0"/>
                <a:cs typeface="Arial" panose="020B0604020202020204" pitchFamily="34" charset="0"/>
              </a:rPr>
              <a:t>Obligarla</a:t>
            </a:r>
            <a:r>
              <a:rPr lang="en-US" spc="102" dirty="0">
                <a:solidFill>
                  <a:srgbClr val="000000"/>
                </a:solidFill>
                <a:latin typeface="Arial" panose="020B0604020202020204" pitchFamily="34" charset="0"/>
                <a:cs typeface="Arial" panose="020B0604020202020204" pitchFamily="34" charset="0"/>
              </a:rPr>
              <a:t> a </a:t>
            </a:r>
            <a:r>
              <a:rPr lang="en-US" spc="102" dirty="0" err="1">
                <a:solidFill>
                  <a:srgbClr val="000000"/>
                </a:solidFill>
                <a:latin typeface="Arial" panose="020B0604020202020204" pitchFamily="34" charset="0"/>
                <a:cs typeface="Arial" panose="020B0604020202020204" pitchFamily="34" charset="0"/>
              </a:rPr>
              <a:t>firmar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documentos</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avalar</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decisiones</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contrarias</a:t>
            </a:r>
            <a:r>
              <a:rPr lang="en-US" spc="102" dirty="0">
                <a:solidFill>
                  <a:srgbClr val="000000"/>
                </a:solidFill>
                <a:latin typeface="Arial" panose="020B0604020202020204" pitchFamily="34" charset="0"/>
                <a:cs typeface="Arial" panose="020B0604020202020204" pitchFamily="34" charset="0"/>
              </a:rPr>
              <a:t> a </a:t>
            </a:r>
            <a:r>
              <a:rPr lang="en-US" spc="102" dirty="0" err="1">
                <a:solidFill>
                  <a:srgbClr val="000000"/>
                </a:solidFill>
                <a:latin typeface="Arial" panose="020B0604020202020204" pitchFamily="34" charset="0"/>
                <a:cs typeface="Arial" panose="020B0604020202020204" pitchFamily="34" charset="0"/>
              </a:rPr>
              <a:t>su</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voluntad</a:t>
            </a:r>
            <a:r>
              <a:rPr lang="en-US" spc="102" dirty="0">
                <a:solidFill>
                  <a:srgbClr val="000000"/>
                </a:solidFill>
                <a:latin typeface="Arial" panose="020B0604020202020204" pitchFamily="34" charset="0"/>
                <a:cs typeface="Arial" panose="020B0604020202020204" pitchFamily="34" charset="0"/>
              </a:rPr>
              <a:t>; </a:t>
            </a:r>
          </a:p>
          <a:p>
            <a:pPr marL="550726" lvl="1" indent="-275363" algn="just">
              <a:lnSpc>
                <a:spcPts val="3571"/>
              </a:lnSpc>
              <a:spcBef>
                <a:spcPct val="0"/>
              </a:spcBef>
              <a:buFont typeface="Arial"/>
              <a:buChar char="•"/>
            </a:pPr>
            <a:r>
              <a:rPr lang="en-US" spc="102" dirty="0" err="1">
                <a:solidFill>
                  <a:srgbClr val="000000"/>
                </a:solidFill>
                <a:latin typeface="Arial" panose="020B0604020202020204" pitchFamily="34" charset="0"/>
                <a:cs typeface="Arial" panose="020B0604020202020204" pitchFamily="34" charset="0"/>
              </a:rPr>
              <a:t>Imponerle</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sanciones</a:t>
            </a:r>
            <a:r>
              <a:rPr lang="en-US" spc="102" dirty="0">
                <a:solidFill>
                  <a:srgbClr val="000000"/>
                </a:solidFill>
                <a:latin typeface="Arial" panose="020B0604020202020204" pitchFamily="34" charset="0"/>
                <a:cs typeface="Arial" panose="020B0604020202020204" pitchFamily="34" charset="0"/>
              </a:rPr>
              <a:t> </a:t>
            </a:r>
            <a:r>
              <a:rPr lang="en-US" spc="102" dirty="0" err="1">
                <a:solidFill>
                  <a:srgbClr val="000000"/>
                </a:solidFill>
                <a:latin typeface="Arial" panose="020B0604020202020204" pitchFamily="34" charset="0"/>
                <a:cs typeface="Arial" panose="020B0604020202020204" pitchFamily="34" charset="0"/>
              </a:rPr>
              <a:t>injustificadas</a:t>
            </a:r>
            <a:r>
              <a:rPr lang="en-US" spc="102" dirty="0">
                <a:solidFill>
                  <a:srgbClr val="000000"/>
                </a:solidFill>
                <a:latin typeface="Arial" panose="020B0604020202020204" pitchFamily="34" charset="0"/>
                <a:cs typeface="Arial" panose="020B0604020202020204" pitchFamily="34" charset="0"/>
              </a:rPr>
              <a:t> o </a:t>
            </a:r>
            <a:r>
              <a:rPr lang="en-US" spc="102" dirty="0" err="1">
                <a:solidFill>
                  <a:srgbClr val="000000"/>
                </a:solidFill>
                <a:latin typeface="Arial" panose="020B0604020202020204" pitchFamily="34" charset="0"/>
                <a:cs typeface="Arial" panose="020B0604020202020204" pitchFamily="34" charset="0"/>
              </a:rPr>
              <a:t>abusivas</a:t>
            </a:r>
            <a:endParaRPr lang="en-US" spc="102" dirty="0">
              <a:solidFill>
                <a:srgbClr val="000000"/>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1C3725E2-3C9D-F5D2-3B6E-7465037ABB40}"/>
              </a:ext>
            </a:extLst>
          </p:cNvPr>
          <p:cNvPicPr>
            <a:picLocks noChangeAspect="1"/>
          </p:cNvPicPr>
          <p:nvPr/>
        </p:nvPicPr>
        <p:blipFill>
          <a:blip r:embed="rId2"/>
          <a:srcRect l="5019" r="5019"/>
          <a:stretch>
            <a:fillRect/>
          </a:stretch>
        </p:blipFill>
        <p:spPr>
          <a:xfrm>
            <a:off x="373318" y="1839459"/>
            <a:ext cx="1899426" cy="3414185"/>
          </a:xfrm>
          <a:prstGeom prst="rect">
            <a:avLst/>
          </a:prstGeom>
        </p:spPr>
      </p:pic>
    </p:spTree>
    <p:extLst>
      <p:ext uri="{BB962C8B-B14F-4D97-AF65-F5344CB8AC3E}">
        <p14:creationId xmlns:p14="http://schemas.microsoft.com/office/powerpoint/2010/main" val="167915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
            <a:extLst>
              <a:ext uri="{FF2B5EF4-FFF2-40B4-BE49-F238E27FC236}">
                <a16:creationId xmlns:a16="http://schemas.microsoft.com/office/drawing/2014/main" id="{39E4A12A-C512-8176-B6D2-1D41423610CA}"/>
              </a:ext>
            </a:extLst>
          </p:cNvPr>
          <p:cNvGrpSpPr/>
          <p:nvPr/>
        </p:nvGrpSpPr>
        <p:grpSpPr>
          <a:xfrm>
            <a:off x="3309368" y="209865"/>
            <a:ext cx="6202656" cy="2143737"/>
            <a:chOff x="0" y="0"/>
            <a:chExt cx="7014772" cy="2424417"/>
          </a:xfrm>
        </p:grpSpPr>
        <p:sp>
          <p:nvSpPr>
            <p:cNvPr id="71" name="Freeform 7">
              <a:extLst>
                <a:ext uri="{FF2B5EF4-FFF2-40B4-BE49-F238E27FC236}">
                  <a16:creationId xmlns:a16="http://schemas.microsoft.com/office/drawing/2014/main" id="{D5D28AEC-A13C-843B-C737-C81891B3A3D6}"/>
                </a:ext>
              </a:extLst>
            </p:cNvPr>
            <p:cNvSpPr/>
            <p:nvPr/>
          </p:nvSpPr>
          <p:spPr>
            <a:xfrm>
              <a:off x="0" y="0"/>
              <a:ext cx="7014772" cy="2424417"/>
            </a:xfrm>
            <a:custGeom>
              <a:avLst/>
              <a:gdLst/>
              <a:ahLst/>
              <a:cxnLst/>
              <a:rect l="l" t="t" r="r" b="b"/>
              <a:pathLst>
                <a:path w="7014772" h="2424417">
                  <a:moveTo>
                    <a:pt x="0" y="0"/>
                  </a:moveTo>
                  <a:lnTo>
                    <a:pt x="0" y="2424417"/>
                  </a:lnTo>
                  <a:lnTo>
                    <a:pt x="7014772" y="2424417"/>
                  </a:lnTo>
                  <a:lnTo>
                    <a:pt x="7014772" y="0"/>
                  </a:lnTo>
                  <a:lnTo>
                    <a:pt x="0" y="0"/>
                  </a:lnTo>
                  <a:close/>
                  <a:moveTo>
                    <a:pt x="6953811" y="2363457"/>
                  </a:moveTo>
                  <a:lnTo>
                    <a:pt x="59690" y="2363457"/>
                  </a:lnTo>
                  <a:lnTo>
                    <a:pt x="59690" y="59690"/>
                  </a:lnTo>
                  <a:lnTo>
                    <a:pt x="6953812" y="59690"/>
                  </a:lnTo>
                  <a:lnTo>
                    <a:pt x="6953812" y="2363457"/>
                  </a:lnTo>
                  <a:close/>
                </a:path>
              </a:pathLst>
            </a:custGeom>
            <a:solidFill>
              <a:srgbClr val="DECDFF"/>
            </a:solidFill>
          </p:spPr>
          <p:txBody>
            <a:bodyPr/>
            <a:lstStyle/>
            <a:p>
              <a:endParaRPr lang="es-MX"/>
            </a:p>
          </p:txBody>
        </p:sp>
      </p:grpSp>
      <p:sp>
        <p:nvSpPr>
          <p:cNvPr id="72" name="TextBox 10">
            <a:extLst>
              <a:ext uri="{FF2B5EF4-FFF2-40B4-BE49-F238E27FC236}">
                <a16:creationId xmlns:a16="http://schemas.microsoft.com/office/drawing/2014/main" id="{7BAEA999-F075-050F-20B7-288F728702BC}"/>
              </a:ext>
            </a:extLst>
          </p:cNvPr>
          <p:cNvSpPr txBox="1"/>
          <p:nvPr/>
        </p:nvSpPr>
        <p:spPr>
          <a:xfrm>
            <a:off x="4344589" y="632538"/>
            <a:ext cx="4757795" cy="1358962"/>
          </a:xfrm>
          <a:prstGeom prst="rect">
            <a:avLst/>
          </a:prstGeom>
        </p:spPr>
        <p:txBody>
          <a:bodyPr lIns="0" tIns="0" rIns="0" bIns="0" rtlCol="0" anchor="t">
            <a:spAutoFit/>
          </a:bodyPr>
          <a:lstStyle/>
          <a:p>
            <a:pPr marL="0" lvl="0" indent="0" algn="ctr">
              <a:lnSpc>
                <a:spcPts val="2676"/>
              </a:lnSpc>
              <a:spcBef>
                <a:spcPct val="0"/>
              </a:spcBef>
            </a:pPr>
            <a:r>
              <a:rPr lang="en-US" sz="2075" b="1" spc="80" dirty="0">
                <a:solidFill>
                  <a:srgbClr val="884DBB"/>
                </a:solidFill>
                <a:latin typeface="Arial" panose="020B0604020202020204" pitchFamily="34" charset="0"/>
                <a:cs typeface="Arial" panose="020B0604020202020204" pitchFamily="34" charset="0"/>
              </a:rPr>
              <a:t>VÍAS DE DENUNCIA POR VIOLENCIA POLÍTICA CONTRA LAS MUJERES EN RAZÓN DE GÉNERO</a:t>
            </a:r>
          </a:p>
        </p:txBody>
      </p:sp>
      <p:sp>
        <p:nvSpPr>
          <p:cNvPr id="75" name="AutoShape 18">
            <a:extLst>
              <a:ext uri="{FF2B5EF4-FFF2-40B4-BE49-F238E27FC236}">
                <a16:creationId xmlns:a16="http://schemas.microsoft.com/office/drawing/2014/main" id="{EECCAA00-3CFF-1092-CE06-E7BCC8245041}"/>
              </a:ext>
            </a:extLst>
          </p:cNvPr>
          <p:cNvSpPr/>
          <p:nvPr/>
        </p:nvSpPr>
        <p:spPr>
          <a:xfrm>
            <a:off x="179958" y="2179404"/>
            <a:ext cx="4030528" cy="1816029"/>
          </a:xfrm>
          <a:prstGeom prst="rect">
            <a:avLst/>
          </a:prstGeom>
          <a:solidFill>
            <a:srgbClr val="DECDFF"/>
          </a:solidFill>
        </p:spPr>
        <p:txBody>
          <a:bodyPr/>
          <a:lstStyle/>
          <a:p>
            <a:endParaRPr lang="es-MX"/>
          </a:p>
        </p:txBody>
      </p:sp>
      <p:sp>
        <p:nvSpPr>
          <p:cNvPr id="76" name="TextBox 19">
            <a:extLst>
              <a:ext uri="{FF2B5EF4-FFF2-40B4-BE49-F238E27FC236}">
                <a16:creationId xmlns:a16="http://schemas.microsoft.com/office/drawing/2014/main" id="{73A3EE7B-17A1-8CC6-6ECB-B19F54672BF5}"/>
              </a:ext>
            </a:extLst>
          </p:cNvPr>
          <p:cNvSpPr txBox="1"/>
          <p:nvPr/>
        </p:nvSpPr>
        <p:spPr>
          <a:xfrm>
            <a:off x="1044146" y="4664389"/>
            <a:ext cx="2802843" cy="341119"/>
          </a:xfrm>
          <a:prstGeom prst="rect">
            <a:avLst/>
          </a:prstGeom>
        </p:spPr>
        <p:txBody>
          <a:bodyPr lIns="0" tIns="0" rIns="0" bIns="0" rtlCol="0" anchor="t">
            <a:spAutoFit/>
          </a:bodyPr>
          <a:lstStyle/>
          <a:p>
            <a:pPr algn="r">
              <a:lnSpc>
                <a:spcPts val="3000"/>
              </a:lnSpc>
            </a:pPr>
            <a:endParaRPr>
              <a:latin typeface="Arial" panose="020B0604020202020204" pitchFamily="34" charset="0"/>
              <a:cs typeface="Arial" panose="020B0604020202020204" pitchFamily="34" charset="0"/>
            </a:endParaRPr>
          </a:p>
        </p:txBody>
      </p:sp>
      <p:grpSp>
        <p:nvGrpSpPr>
          <p:cNvPr id="78" name="Group 21">
            <a:extLst>
              <a:ext uri="{FF2B5EF4-FFF2-40B4-BE49-F238E27FC236}">
                <a16:creationId xmlns:a16="http://schemas.microsoft.com/office/drawing/2014/main" id="{CD38AFDE-23E6-2550-78C7-6D534B08900F}"/>
              </a:ext>
            </a:extLst>
          </p:cNvPr>
          <p:cNvGrpSpPr/>
          <p:nvPr/>
        </p:nvGrpSpPr>
        <p:grpSpPr>
          <a:xfrm>
            <a:off x="4168323" y="3961527"/>
            <a:ext cx="2495536" cy="764958"/>
            <a:chOff x="0" y="0"/>
            <a:chExt cx="2995280" cy="1196396"/>
          </a:xfrm>
        </p:grpSpPr>
        <p:sp>
          <p:nvSpPr>
            <p:cNvPr id="79" name="Freeform 22">
              <a:extLst>
                <a:ext uri="{FF2B5EF4-FFF2-40B4-BE49-F238E27FC236}">
                  <a16:creationId xmlns:a16="http://schemas.microsoft.com/office/drawing/2014/main" id="{97DDB7AA-62AD-8D51-A31D-107B82AD19C2}"/>
                </a:ext>
              </a:extLst>
            </p:cNvPr>
            <p:cNvSpPr/>
            <p:nvPr/>
          </p:nvSpPr>
          <p:spPr>
            <a:xfrm>
              <a:off x="0" y="0"/>
              <a:ext cx="2995280" cy="1196396"/>
            </a:xfrm>
            <a:custGeom>
              <a:avLst/>
              <a:gdLst/>
              <a:ahLst/>
              <a:cxnLst/>
              <a:rect l="l" t="t" r="r" b="b"/>
              <a:pathLst>
                <a:path w="2995280" h="1196396">
                  <a:moveTo>
                    <a:pt x="0" y="0"/>
                  </a:moveTo>
                  <a:lnTo>
                    <a:pt x="0" y="1196396"/>
                  </a:lnTo>
                  <a:lnTo>
                    <a:pt x="2995280" y="1196396"/>
                  </a:lnTo>
                  <a:lnTo>
                    <a:pt x="2995280" y="0"/>
                  </a:lnTo>
                  <a:lnTo>
                    <a:pt x="0" y="0"/>
                  </a:lnTo>
                  <a:close/>
                  <a:moveTo>
                    <a:pt x="2934320" y="1135436"/>
                  </a:moveTo>
                  <a:lnTo>
                    <a:pt x="59690" y="1135436"/>
                  </a:lnTo>
                  <a:lnTo>
                    <a:pt x="59690" y="59690"/>
                  </a:lnTo>
                  <a:lnTo>
                    <a:pt x="2934320" y="59690"/>
                  </a:lnTo>
                  <a:lnTo>
                    <a:pt x="2934320" y="1135436"/>
                  </a:lnTo>
                  <a:close/>
                </a:path>
              </a:pathLst>
            </a:custGeom>
            <a:solidFill>
              <a:srgbClr val="DECDFF"/>
            </a:solidFill>
          </p:spPr>
          <p:txBody>
            <a:bodyPr/>
            <a:lstStyle/>
            <a:p>
              <a:endParaRPr lang="es-MX"/>
            </a:p>
          </p:txBody>
        </p:sp>
      </p:grpSp>
      <p:grpSp>
        <p:nvGrpSpPr>
          <p:cNvPr id="82" name="Group 25">
            <a:extLst>
              <a:ext uri="{FF2B5EF4-FFF2-40B4-BE49-F238E27FC236}">
                <a16:creationId xmlns:a16="http://schemas.microsoft.com/office/drawing/2014/main" id="{C8073E7F-9634-EBB7-5B78-D410FBEF41EF}"/>
              </a:ext>
            </a:extLst>
          </p:cNvPr>
          <p:cNvGrpSpPr/>
          <p:nvPr/>
        </p:nvGrpSpPr>
        <p:grpSpPr>
          <a:xfrm>
            <a:off x="6663859" y="3800789"/>
            <a:ext cx="2157554" cy="1024523"/>
            <a:chOff x="0" y="0"/>
            <a:chExt cx="2995280" cy="1196396"/>
          </a:xfrm>
        </p:grpSpPr>
        <p:sp>
          <p:nvSpPr>
            <p:cNvPr id="83" name="Freeform 26">
              <a:extLst>
                <a:ext uri="{FF2B5EF4-FFF2-40B4-BE49-F238E27FC236}">
                  <a16:creationId xmlns:a16="http://schemas.microsoft.com/office/drawing/2014/main" id="{02A9763D-27A8-5BD2-2E88-59A872ED8D29}"/>
                </a:ext>
              </a:extLst>
            </p:cNvPr>
            <p:cNvSpPr/>
            <p:nvPr/>
          </p:nvSpPr>
          <p:spPr>
            <a:xfrm>
              <a:off x="0" y="0"/>
              <a:ext cx="2995280" cy="1196396"/>
            </a:xfrm>
            <a:custGeom>
              <a:avLst/>
              <a:gdLst/>
              <a:ahLst/>
              <a:cxnLst/>
              <a:rect l="l" t="t" r="r" b="b"/>
              <a:pathLst>
                <a:path w="2995280" h="1196396">
                  <a:moveTo>
                    <a:pt x="0" y="0"/>
                  </a:moveTo>
                  <a:lnTo>
                    <a:pt x="0" y="1196396"/>
                  </a:lnTo>
                  <a:lnTo>
                    <a:pt x="2995280" y="1196396"/>
                  </a:lnTo>
                  <a:lnTo>
                    <a:pt x="2995280" y="0"/>
                  </a:lnTo>
                  <a:lnTo>
                    <a:pt x="0" y="0"/>
                  </a:lnTo>
                  <a:close/>
                  <a:moveTo>
                    <a:pt x="2934320" y="1135436"/>
                  </a:moveTo>
                  <a:lnTo>
                    <a:pt x="59690" y="1135436"/>
                  </a:lnTo>
                  <a:lnTo>
                    <a:pt x="59690" y="59690"/>
                  </a:lnTo>
                  <a:lnTo>
                    <a:pt x="2934320" y="59690"/>
                  </a:lnTo>
                  <a:lnTo>
                    <a:pt x="2934320" y="1135436"/>
                  </a:lnTo>
                  <a:close/>
                </a:path>
              </a:pathLst>
            </a:custGeom>
            <a:solidFill>
              <a:srgbClr val="DECDFF"/>
            </a:solidFill>
          </p:spPr>
          <p:txBody>
            <a:bodyPr/>
            <a:lstStyle/>
            <a:p>
              <a:endParaRPr lang="es-MX"/>
            </a:p>
          </p:txBody>
        </p:sp>
      </p:grpSp>
      <p:grpSp>
        <p:nvGrpSpPr>
          <p:cNvPr id="84" name="Group 27">
            <a:extLst>
              <a:ext uri="{FF2B5EF4-FFF2-40B4-BE49-F238E27FC236}">
                <a16:creationId xmlns:a16="http://schemas.microsoft.com/office/drawing/2014/main" id="{2246AA30-548D-2C90-51B8-195EFCD67D10}"/>
              </a:ext>
            </a:extLst>
          </p:cNvPr>
          <p:cNvGrpSpPr/>
          <p:nvPr/>
        </p:nvGrpSpPr>
        <p:grpSpPr>
          <a:xfrm rot="-5400000">
            <a:off x="5100873" y="3979198"/>
            <a:ext cx="3185600" cy="180906"/>
            <a:chOff x="0" y="0"/>
            <a:chExt cx="10836948" cy="635000"/>
          </a:xfrm>
        </p:grpSpPr>
        <p:sp>
          <p:nvSpPr>
            <p:cNvPr id="85" name="Freeform 28">
              <a:extLst>
                <a:ext uri="{FF2B5EF4-FFF2-40B4-BE49-F238E27FC236}">
                  <a16:creationId xmlns:a16="http://schemas.microsoft.com/office/drawing/2014/main" id="{26716E53-748F-8770-17FA-4437B2CB5C96}"/>
                </a:ext>
              </a:extLst>
            </p:cNvPr>
            <p:cNvSpPr/>
            <p:nvPr/>
          </p:nvSpPr>
          <p:spPr>
            <a:xfrm>
              <a:off x="-16002" y="212852"/>
              <a:ext cx="10868951" cy="209296"/>
            </a:xfrm>
            <a:custGeom>
              <a:avLst/>
              <a:gdLst/>
              <a:ahLst/>
              <a:cxnLst/>
              <a:rect l="l" t="t" r="r" b="b"/>
              <a:pathLst>
                <a:path w="10868951" h="209296">
                  <a:moveTo>
                    <a:pt x="10746142" y="9398"/>
                  </a:moveTo>
                  <a:lnTo>
                    <a:pt x="9884408" y="9398"/>
                  </a:lnTo>
                  <a:lnTo>
                    <a:pt x="7244672" y="9398"/>
                  </a:lnTo>
                  <a:lnTo>
                    <a:pt x="4041834" y="9398"/>
                  </a:lnTo>
                  <a:lnTo>
                    <a:pt x="1272451" y="9398"/>
                  </a:lnTo>
                  <a:cubicBezTo>
                    <a:pt x="824770" y="9398"/>
                    <a:pt x="381000" y="0"/>
                    <a:pt x="133350" y="9398"/>
                  </a:cubicBezTo>
                  <a:cubicBezTo>
                    <a:pt x="129794" y="9525"/>
                    <a:pt x="126365" y="9398"/>
                    <a:pt x="122809" y="9398"/>
                  </a:cubicBezTo>
                  <a:cubicBezTo>
                    <a:pt x="254" y="9398"/>
                    <a:pt x="0" y="199898"/>
                    <a:pt x="122809" y="199898"/>
                  </a:cubicBezTo>
                  <a:lnTo>
                    <a:pt x="1016141" y="199898"/>
                  </a:lnTo>
                  <a:lnTo>
                    <a:pt x="3655878" y="199898"/>
                  </a:lnTo>
                  <a:lnTo>
                    <a:pt x="6858715" y="199898"/>
                  </a:lnTo>
                  <a:lnTo>
                    <a:pt x="9628099" y="199898"/>
                  </a:lnTo>
                  <a:cubicBezTo>
                    <a:pt x="10075780" y="199898"/>
                    <a:pt x="10487951" y="209296"/>
                    <a:pt x="10735601" y="199898"/>
                  </a:cubicBezTo>
                  <a:cubicBezTo>
                    <a:pt x="10739158" y="199771"/>
                    <a:pt x="10742587" y="199898"/>
                    <a:pt x="10746142" y="199898"/>
                  </a:cubicBezTo>
                  <a:cubicBezTo>
                    <a:pt x="10868698" y="199898"/>
                    <a:pt x="10868951" y="9398"/>
                    <a:pt x="10746142" y="9398"/>
                  </a:cubicBezTo>
                  <a:close/>
                </a:path>
              </a:pathLst>
            </a:custGeom>
            <a:solidFill>
              <a:srgbClr val="6C3696"/>
            </a:solidFill>
          </p:spPr>
          <p:txBody>
            <a:bodyPr/>
            <a:lstStyle/>
            <a:p>
              <a:endParaRPr lang="es-MX"/>
            </a:p>
          </p:txBody>
        </p:sp>
      </p:grpSp>
      <p:sp>
        <p:nvSpPr>
          <p:cNvPr id="86" name="TextBox 37">
            <a:extLst>
              <a:ext uri="{FF2B5EF4-FFF2-40B4-BE49-F238E27FC236}">
                <a16:creationId xmlns:a16="http://schemas.microsoft.com/office/drawing/2014/main" id="{CE83F5D8-C98E-9502-6359-792720AE81BA}"/>
              </a:ext>
            </a:extLst>
          </p:cNvPr>
          <p:cNvSpPr txBox="1"/>
          <p:nvPr/>
        </p:nvSpPr>
        <p:spPr>
          <a:xfrm>
            <a:off x="374208" y="2158124"/>
            <a:ext cx="3642028" cy="1966820"/>
          </a:xfrm>
          <a:prstGeom prst="rect">
            <a:avLst/>
          </a:prstGeom>
        </p:spPr>
        <p:txBody>
          <a:bodyPr lIns="0" tIns="0" rIns="0" bIns="0" rtlCol="0" anchor="t">
            <a:spAutoFit/>
          </a:bodyPr>
          <a:lstStyle/>
          <a:p>
            <a:pPr algn="ctr">
              <a:lnSpc>
                <a:spcPts val="2554"/>
              </a:lnSpc>
            </a:pPr>
            <a:r>
              <a:rPr lang="en-US" sz="1702" dirty="0" err="1">
                <a:solidFill>
                  <a:srgbClr val="000000"/>
                </a:solidFill>
                <a:latin typeface="Arial" panose="020B0604020202020204" pitchFamily="34" charset="0"/>
                <a:cs typeface="Arial" panose="020B0604020202020204" pitchFamily="34" charset="0"/>
              </a:rPr>
              <a:t>Estatal</a:t>
            </a:r>
            <a:endParaRPr lang="en-US" sz="1702" dirty="0">
              <a:solidFill>
                <a:srgbClr val="000000"/>
              </a:solidFill>
              <a:latin typeface="Arial" panose="020B0604020202020204" pitchFamily="34" charset="0"/>
              <a:cs typeface="Arial" panose="020B0604020202020204" pitchFamily="34" charset="0"/>
            </a:endParaRPr>
          </a:p>
          <a:p>
            <a:pPr algn="ctr">
              <a:lnSpc>
                <a:spcPts val="2554"/>
              </a:lnSpc>
            </a:pPr>
            <a:r>
              <a:rPr lang="en-US" sz="1702" dirty="0" err="1">
                <a:solidFill>
                  <a:srgbClr val="000000"/>
                </a:solidFill>
                <a:latin typeface="Arial" panose="020B0604020202020204" pitchFamily="34" charset="0"/>
                <a:cs typeface="Arial" panose="020B0604020202020204" pitchFamily="34" charset="0"/>
              </a:rPr>
              <a:t>Juicio</a:t>
            </a:r>
            <a:r>
              <a:rPr lang="en-US" sz="1702" dirty="0">
                <a:solidFill>
                  <a:srgbClr val="000000"/>
                </a:solidFill>
                <a:latin typeface="Arial" panose="020B0604020202020204" pitchFamily="34" charset="0"/>
                <a:cs typeface="Arial" panose="020B0604020202020204" pitchFamily="34" charset="0"/>
              </a:rPr>
              <a:t> Electoral de la </a:t>
            </a:r>
            <a:r>
              <a:rPr lang="en-US" sz="1702" dirty="0" err="1">
                <a:solidFill>
                  <a:srgbClr val="000000"/>
                </a:solidFill>
                <a:latin typeface="Arial" panose="020B0604020202020204" pitchFamily="34" charset="0"/>
                <a:cs typeface="Arial" panose="020B0604020202020204" pitchFamily="34" charset="0"/>
              </a:rPr>
              <a:t>Ciudadania</a:t>
            </a:r>
            <a:r>
              <a:rPr lang="en-US" sz="1702" dirty="0">
                <a:solidFill>
                  <a:srgbClr val="000000"/>
                </a:solidFill>
                <a:latin typeface="Arial" panose="020B0604020202020204" pitchFamily="34" charset="0"/>
                <a:cs typeface="Arial" panose="020B0604020202020204" pitchFamily="34" charset="0"/>
              </a:rPr>
              <a:t> ante </a:t>
            </a:r>
            <a:r>
              <a:rPr lang="en-US" sz="1702" dirty="0" err="1">
                <a:solidFill>
                  <a:srgbClr val="000000"/>
                </a:solidFill>
                <a:latin typeface="Arial" panose="020B0604020202020204" pitchFamily="34" charset="0"/>
                <a:cs typeface="Arial" panose="020B0604020202020204" pitchFamily="34" charset="0"/>
              </a:rPr>
              <a:t>el</a:t>
            </a:r>
            <a:r>
              <a:rPr lang="en-US" sz="1702" dirty="0">
                <a:solidFill>
                  <a:srgbClr val="000000"/>
                </a:solidFill>
                <a:latin typeface="Arial" panose="020B0604020202020204" pitchFamily="34" charset="0"/>
                <a:cs typeface="Arial" panose="020B0604020202020204" pitchFamily="34" charset="0"/>
              </a:rPr>
              <a:t> TEE Guerrero</a:t>
            </a:r>
          </a:p>
          <a:p>
            <a:pPr algn="ctr">
              <a:lnSpc>
                <a:spcPts val="2554"/>
              </a:lnSpc>
            </a:pPr>
            <a:r>
              <a:rPr lang="en-US" sz="1702" dirty="0" err="1">
                <a:solidFill>
                  <a:srgbClr val="000000"/>
                </a:solidFill>
                <a:latin typeface="Arial" panose="020B0604020202020204" pitchFamily="34" charset="0"/>
                <a:cs typeface="Arial" panose="020B0604020202020204" pitchFamily="34" charset="0"/>
              </a:rPr>
              <a:t>Procedimiento</a:t>
            </a:r>
            <a:r>
              <a:rPr lang="en-US" sz="1702" dirty="0">
                <a:solidFill>
                  <a:srgbClr val="000000"/>
                </a:solidFill>
                <a:latin typeface="Arial" panose="020B0604020202020204" pitchFamily="34" charset="0"/>
                <a:cs typeface="Arial" panose="020B0604020202020204" pitchFamily="34" charset="0"/>
              </a:rPr>
              <a:t> Especial </a:t>
            </a:r>
            <a:r>
              <a:rPr lang="en-US" sz="1702" dirty="0" err="1">
                <a:solidFill>
                  <a:srgbClr val="000000"/>
                </a:solidFill>
                <a:latin typeface="Arial" panose="020B0604020202020204" pitchFamily="34" charset="0"/>
                <a:cs typeface="Arial" panose="020B0604020202020204" pitchFamily="34" charset="0"/>
              </a:rPr>
              <a:t>Sancionador</a:t>
            </a:r>
            <a:r>
              <a:rPr lang="en-US" sz="1702" dirty="0">
                <a:solidFill>
                  <a:srgbClr val="000000"/>
                </a:solidFill>
                <a:latin typeface="Arial" panose="020B0604020202020204" pitchFamily="34" charset="0"/>
                <a:cs typeface="Arial" panose="020B0604020202020204" pitchFamily="34" charset="0"/>
              </a:rPr>
              <a:t> (PES), ante </a:t>
            </a:r>
            <a:r>
              <a:rPr lang="en-US" sz="1702" dirty="0" err="1">
                <a:solidFill>
                  <a:srgbClr val="000000"/>
                </a:solidFill>
                <a:latin typeface="Arial" panose="020B0604020202020204" pitchFamily="34" charset="0"/>
                <a:cs typeface="Arial" panose="020B0604020202020204" pitchFamily="34" charset="0"/>
              </a:rPr>
              <a:t>el</a:t>
            </a:r>
            <a:r>
              <a:rPr lang="en-US" sz="1702" dirty="0">
                <a:solidFill>
                  <a:srgbClr val="000000"/>
                </a:solidFill>
                <a:latin typeface="Arial" panose="020B0604020202020204" pitchFamily="34" charset="0"/>
                <a:cs typeface="Arial" panose="020B0604020202020204" pitchFamily="34" charset="0"/>
              </a:rPr>
              <a:t> IEPC Guerrero</a:t>
            </a:r>
          </a:p>
          <a:p>
            <a:pPr algn="ctr">
              <a:lnSpc>
                <a:spcPts val="2554"/>
              </a:lnSpc>
            </a:pPr>
            <a:r>
              <a:rPr lang="en-US" sz="1702" dirty="0">
                <a:solidFill>
                  <a:srgbClr val="000000"/>
                </a:solidFill>
                <a:latin typeface="Arial" panose="020B0604020202020204" pitchFamily="34" charset="0"/>
                <a:cs typeface="Arial" panose="020B0604020202020204" pitchFamily="34" charset="0"/>
              </a:rPr>
              <a:t> </a:t>
            </a:r>
          </a:p>
        </p:txBody>
      </p:sp>
      <p:sp>
        <p:nvSpPr>
          <p:cNvPr id="87" name="TextBox 38">
            <a:extLst>
              <a:ext uri="{FF2B5EF4-FFF2-40B4-BE49-F238E27FC236}">
                <a16:creationId xmlns:a16="http://schemas.microsoft.com/office/drawing/2014/main" id="{8EF8CE06-AE0D-488D-5E84-7BAF74B33BB0}"/>
              </a:ext>
            </a:extLst>
          </p:cNvPr>
          <p:cNvSpPr txBox="1"/>
          <p:nvPr/>
        </p:nvSpPr>
        <p:spPr>
          <a:xfrm>
            <a:off x="4601221" y="4218937"/>
            <a:ext cx="1900407" cy="346954"/>
          </a:xfrm>
          <a:prstGeom prst="rect">
            <a:avLst/>
          </a:prstGeom>
        </p:spPr>
        <p:txBody>
          <a:bodyPr lIns="0" tIns="0" rIns="0" bIns="0" rtlCol="0" anchor="t">
            <a:spAutoFit/>
          </a:bodyPr>
          <a:lstStyle/>
          <a:p>
            <a:pPr algn="ctr">
              <a:lnSpc>
                <a:spcPts val="3000"/>
              </a:lnSpc>
            </a:pPr>
            <a:r>
              <a:rPr lang="en-US" sz="2000" dirty="0">
                <a:solidFill>
                  <a:srgbClr val="000000"/>
                </a:solidFill>
                <a:latin typeface="Arial" panose="020B0604020202020204" pitchFamily="34" charset="0"/>
                <a:cs typeface="Arial" panose="020B0604020202020204" pitchFamily="34" charset="0"/>
              </a:rPr>
              <a:t>Vía Electoral</a:t>
            </a:r>
          </a:p>
        </p:txBody>
      </p:sp>
      <p:sp>
        <p:nvSpPr>
          <p:cNvPr id="88" name="TextBox 39">
            <a:extLst>
              <a:ext uri="{FF2B5EF4-FFF2-40B4-BE49-F238E27FC236}">
                <a16:creationId xmlns:a16="http://schemas.microsoft.com/office/drawing/2014/main" id="{993AA6FD-2EFF-AE79-F983-C4230E026509}"/>
              </a:ext>
            </a:extLst>
          </p:cNvPr>
          <p:cNvSpPr txBox="1"/>
          <p:nvPr/>
        </p:nvSpPr>
        <p:spPr>
          <a:xfrm>
            <a:off x="6764869" y="4102495"/>
            <a:ext cx="1900407" cy="346954"/>
          </a:xfrm>
          <a:prstGeom prst="rect">
            <a:avLst/>
          </a:prstGeom>
        </p:spPr>
        <p:txBody>
          <a:bodyPr lIns="0" tIns="0" rIns="0" bIns="0" rtlCol="0" anchor="t">
            <a:spAutoFit/>
          </a:bodyPr>
          <a:lstStyle/>
          <a:p>
            <a:pPr algn="ctr">
              <a:lnSpc>
                <a:spcPts val="3000"/>
              </a:lnSpc>
            </a:pPr>
            <a:r>
              <a:rPr lang="en-US" sz="2000" dirty="0">
                <a:solidFill>
                  <a:srgbClr val="000000"/>
                </a:solidFill>
                <a:latin typeface="Arial" panose="020B0604020202020204" pitchFamily="34" charset="0"/>
                <a:cs typeface="Arial" panose="020B0604020202020204" pitchFamily="34" charset="0"/>
              </a:rPr>
              <a:t>Vía Penal</a:t>
            </a:r>
          </a:p>
        </p:txBody>
      </p:sp>
      <p:sp>
        <p:nvSpPr>
          <p:cNvPr id="89" name="TextBox 40">
            <a:extLst>
              <a:ext uri="{FF2B5EF4-FFF2-40B4-BE49-F238E27FC236}">
                <a16:creationId xmlns:a16="http://schemas.microsoft.com/office/drawing/2014/main" id="{9B3A3944-9F11-822C-14DB-2325FD7A752B}"/>
              </a:ext>
            </a:extLst>
          </p:cNvPr>
          <p:cNvSpPr txBox="1"/>
          <p:nvPr/>
        </p:nvSpPr>
        <p:spPr>
          <a:xfrm>
            <a:off x="5978691" y="5977024"/>
            <a:ext cx="1900407" cy="547316"/>
          </a:xfrm>
          <a:prstGeom prst="rect">
            <a:avLst/>
          </a:prstGeom>
        </p:spPr>
        <p:txBody>
          <a:bodyPr lIns="0" tIns="0" rIns="0" bIns="0" rtlCol="0" anchor="t">
            <a:spAutoFit/>
          </a:bodyPr>
          <a:lstStyle/>
          <a:p>
            <a:pPr algn="ctr">
              <a:lnSpc>
                <a:spcPts val="2140"/>
              </a:lnSpc>
            </a:pPr>
            <a:r>
              <a:rPr lang="en-US" sz="2000" spc="14" dirty="0">
                <a:solidFill>
                  <a:srgbClr val="000000"/>
                </a:solidFill>
                <a:latin typeface="Arial" panose="020B0604020202020204" pitchFamily="34" charset="0"/>
                <a:cs typeface="Arial" panose="020B0604020202020204" pitchFamily="34" charset="0"/>
              </a:rPr>
              <a:t>Justicia </a:t>
            </a:r>
            <a:r>
              <a:rPr lang="en-US" sz="2000" spc="14" dirty="0" err="1">
                <a:solidFill>
                  <a:srgbClr val="000000"/>
                </a:solidFill>
                <a:latin typeface="Arial" panose="020B0604020202020204" pitchFamily="34" charset="0"/>
                <a:cs typeface="Arial" panose="020B0604020202020204" pitchFamily="34" charset="0"/>
              </a:rPr>
              <a:t>Intrapartidaria</a:t>
            </a:r>
            <a:endParaRPr lang="en-US" sz="2000" spc="14" dirty="0">
              <a:solidFill>
                <a:srgbClr val="000000"/>
              </a:solidFill>
              <a:latin typeface="Arial" panose="020B0604020202020204" pitchFamily="34" charset="0"/>
              <a:cs typeface="Arial" panose="020B0604020202020204" pitchFamily="34" charset="0"/>
            </a:endParaRPr>
          </a:p>
        </p:txBody>
      </p:sp>
      <p:sp>
        <p:nvSpPr>
          <p:cNvPr id="90" name="AutoShape 41">
            <a:extLst>
              <a:ext uri="{FF2B5EF4-FFF2-40B4-BE49-F238E27FC236}">
                <a16:creationId xmlns:a16="http://schemas.microsoft.com/office/drawing/2014/main" id="{34B6BEF8-1CB0-D414-443D-F076C3DDE010}"/>
              </a:ext>
            </a:extLst>
          </p:cNvPr>
          <p:cNvSpPr/>
          <p:nvPr/>
        </p:nvSpPr>
        <p:spPr>
          <a:xfrm>
            <a:off x="179958" y="4883464"/>
            <a:ext cx="4030528" cy="1884185"/>
          </a:xfrm>
          <a:prstGeom prst="rect">
            <a:avLst/>
          </a:prstGeom>
          <a:solidFill>
            <a:srgbClr val="DECDFF"/>
          </a:solidFill>
        </p:spPr>
        <p:txBody>
          <a:bodyPr/>
          <a:lstStyle/>
          <a:p>
            <a:endParaRPr lang="es-MX"/>
          </a:p>
        </p:txBody>
      </p:sp>
      <p:sp>
        <p:nvSpPr>
          <p:cNvPr id="91" name="TextBox 42">
            <a:extLst>
              <a:ext uri="{FF2B5EF4-FFF2-40B4-BE49-F238E27FC236}">
                <a16:creationId xmlns:a16="http://schemas.microsoft.com/office/drawing/2014/main" id="{BE0C5E4F-C4F3-8351-5FC6-68A1A7A05D0B}"/>
              </a:ext>
            </a:extLst>
          </p:cNvPr>
          <p:cNvSpPr txBox="1"/>
          <p:nvPr/>
        </p:nvSpPr>
        <p:spPr>
          <a:xfrm>
            <a:off x="242884" y="4855995"/>
            <a:ext cx="4030528" cy="2212144"/>
          </a:xfrm>
          <a:prstGeom prst="rect">
            <a:avLst/>
          </a:prstGeom>
        </p:spPr>
        <p:txBody>
          <a:bodyPr lIns="0" tIns="0" rIns="0" bIns="0" rtlCol="0" anchor="t">
            <a:spAutoFit/>
          </a:bodyPr>
          <a:lstStyle/>
          <a:p>
            <a:pPr algn="ctr">
              <a:lnSpc>
                <a:spcPts val="2471"/>
              </a:lnSpc>
            </a:pPr>
            <a:r>
              <a:rPr lang="en-US" sz="1647" dirty="0">
                <a:solidFill>
                  <a:srgbClr val="000000"/>
                </a:solidFill>
                <a:latin typeface="Arial" panose="020B0604020202020204" pitchFamily="34" charset="0"/>
                <a:cs typeface="Arial" panose="020B0604020202020204" pitchFamily="34" charset="0"/>
              </a:rPr>
              <a:t>Federal</a:t>
            </a:r>
          </a:p>
          <a:p>
            <a:pPr algn="ctr">
              <a:lnSpc>
                <a:spcPts val="2471"/>
              </a:lnSpc>
            </a:pPr>
            <a:r>
              <a:rPr lang="en-US" sz="1647" dirty="0" err="1">
                <a:solidFill>
                  <a:srgbClr val="000000"/>
                </a:solidFill>
                <a:latin typeface="Arial" panose="020B0604020202020204" pitchFamily="34" charset="0"/>
                <a:cs typeface="Arial" panose="020B0604020202020204" pitchFamily="34" charset="0"/>
              </a:rPr>
              <a:t>Juicio</a:t>
            </a:r>
            <a:r>
              <a:rPr lang="en-US" sz="1647" dirty="0">
                <a:solidFill>
                  <a:srgbClr val="000000"/>
                </a:solidFill>
                <a:latin typeface="Arial" panose="020B0604020202020204" pitchFamily="34" charset="0"/>
                <a:cs typeface="Arial" panose="020B0604020202020204" pitchFamily="34" charset="0"/>
              </a:rPr>
              <a:t> para la </a:t>
            </a:r>
            <a:r>
              <a:rPr lang="en-US" sz="1647" dirty="0" err="1">
                <a:solidFill>
                  <a:srgbClr val="000000"/>
                </a:solidFill>
                <a:latin typeface="Arial" panose="020B0604020202020204" pitchFamily="34" charset="0"/>
                <a:cs typeface="Arial" panose="020B0604020202020204" pitchFamily="34" charset="0"/>
              </a:rPr>
              <a:t>protección</a:t>
            </a:r>
            <a:r>
              <a:rPr lang="en-US" sz="1647" dirty="0">
                <a:solidFill>
                  <a:srgbClr val="000000"/>
                </a:solidFill>
                <a:latin typeface="Arial" panose="020B0604020202020204" pitchFamily="34" charset="0"/>
                <a:cs typeface="Arial" panose="020B0604020202020204" pitchFamily="34" charset="0"/>
              </a:rPr>
              <a:t> de </a:t>
            </a:r>
            <a:r>
              <a:rPr lang="en-US" sz="1647" dirty="0" err="1">
                <a:solidFill>
                  <a:srgbClr val="000000"/>
                </a:solidFill>
                <a:latin typeface="Arial" panose="020B0604020202020204" pitchFamily="34" charset="0"/>
                <a:cs typeface="Arial" panose="020B0604020202020204" pitchFamily="34" charset="0"/>
              </a:rPr>
              <a:t>los</a:t>
            </a:r>
            <a:r>
              <a:rPr lang="en-US" sz="1647" dirty="0">
                <a:solidFill>
                  <a:srgbClr val="000000"/>
                </a:solidFill>
                <a:latin typeface="Arial" panose="020B0604020202020204" pitchFamily="34" charset="0"/>
                <a:cs typeface="Arial" panose="020B0604020202020204" pitchFamily="34" charset="0"/>
              </a:rPr>
              <a:t> derechos </a:t>
            </a:r>
            <a:r>
              <a:rPr lang="en-US" sz="1647" dirty="0" err="1">
                <a:solidFill>
                  <a:srgbClr val="000000"/>
                </a:solidFill>
                <a:latin typeface="Arial" panose="020B0604020202020204" pitchFamily="34" charset="0"/>
                <a:cs typeface="Arial" panose="020B0604020202020204" pitchFamily="34" charset="0"/>
              </a:rPr>
              <a:t>político-electorales</a:t>
            </a:r>
            <a:r>
              <a:rPr lang="en-US" sz="1647" dirty="0">
                <a:solidFill>
                  <a:srgbClr val="000000"/>
                </a:solidFill>
                <a:latin typeface="Arial" panose="020B0604020202020204" pitchFamily="34" charset="0"/>
                <a:cs typeface="Arial" panose="020B0604020202020204" pitchFamily="34" charset="0"/>
              </a:rPr>
              <a:t> del la </a:t>
            </a:r>
            <a:r>
              <a:rPr lang="en-US" sz="1647" dirty="0" err="1">
                <a:solidFill>
                  <a:srgbClr val="000000"/>
                </a:solidFill>
                <a:latin typeface="Arial" panose="020B0604020202020204" pitchFamily="34" charset="0"/>
                <a:cs typeface="Arial" panose="020B0604020202020204" pitchFamily="34" charset="0"/>
              </a:rPr>
              <a:t>ciudadania</a:t>
            </a:r>
            <a:r>
              <a:rPr lang="en-US" sz="1647" dirty="0">
                <a:solidFill>
                  <a:srgbClr val="000000"/>
                </a:solidFill>
                <a:latin typeface="Arial" panose="020B0604020202020204" pitchFamily="34" charset="0"/>
                <a:cs typeface="Arial" panose="020B0604020202020204" pitchFamily="34" charset="0"/>
              </a:rPr>
              <a:t> </a:t>
            </a:r>
            <a:r>
              <a:rPr lang="en-US" sz="1647" dirty="0" err="1">
                <a:solidFill>
                  <a:srgbClr val="000000"/>
                </a:solidFill>
                <a:latin typeface="Arial" panose="020B0604020202020204" pitchFamily="34" charset="0"/>
                <a:cs typeface="Arial" panose="020B0604020202020204" pitchFamily="34" charset="0"/>
              </a:rPr>
              <a:t>en</a:t>
            </a:r>
            <a:r>
              <a:rPr lang="en-US" sz="1647" dirty="0">
                <a:solidFill>
                  <a:srgbClr val="000000"/>
                </a:solidFill>
                <a:latin typeface="Arial" panose="020B0604020202020204" pitchFamily="34" charset="0"/>
                <a:cs typeface="Arial" panose="020B0604020202020204" pitchFamily="34" charset="0"/>
              </a:rPr>
              <a:t> TEPJF</a:t>
            </a:r>
          </a:p>
          <a:p>
            <a:pPr algn="ctr">
              <a:lnSpc>
                <a:spcPts val="2471"/>
              </a:lnSpc>
            </a:pPr>
            <a:r>
              <a:rPr lang="en-US" sz="1647" dirty="0" err="1">
                <a:solidFill>
                  <a:srgbClr val="000000"/>
                </a:solidFill>
                <a:latin typeface="Arial" panose="020B0604020202020204" pitchFamily="34" charset="0"/>
                <a:cs typeface="Arial" panose="020B0604020202020204" pitchFamily="34" charset="0"/>
              </a:rPr>
              <a:t>Procedimiento</a:t>
            </a:r>
            <a:r>
              <a:rPr lang="en-US" sz="1647" dirty="0">
                <a:solidFill>
                  <a:srgbClr val="000000"/>
                </a:solidFill>
                <a:latin typeface="Arial" panose="020B0604020202020204" pitchFamily="34" charset="0"/>
                <a:cs typeface="Arial" panose="020B0604020202020204" pitchFamily="34" charset="0"/>
              </a:rPr>
              <a:t> Especial </a:t>
            </a:r>
            <a:r>
              <a:rPr lang="en-US" sz="1647" dirty="0" err="1">
                <a:solidFill>
                  <a:srgbClr val="000000"/>
                </a:solidFill>
                <a:latin typeface="Arial" panose="020B0604020202020204" pitchFamily="34" charset="0"/>
                <a:cs typeface="Arial" panose="020B0604020202020204" pitchFamily="34" charset="0"/>
              </a:rPr>
              <a:t>Sancionador</a:t>
            </a:r>
            <a:r>
              <a:rPr lang="en-US" sz="1647" dirty="0">
                <a:solidFill>
                  <a:srgbClr val="000000"/>
                </a:solidFill>
                <a:latin typeface="Arial" panose="020B0604020202020204" pitchFamily="34" charset="0"/>
                <a:cs typeface="Arial" panose="020B0604020202020204" pitchFamily="34" charset="0"/>
              </a:rPr>
              <a:t> (PES), ante </a:t>
            </a:r>
            <a:r>
              <a:rPr lang="en-US" sz="1647" dirty="0" err="1">
                <a:solidFill>
                  <a:srgbClr val="000000"/>
                </a:solidFill>
                <a:latin typeface="Arial" panose="020B0604020202020204" pitchFamily="34" charset="0"/>
                <a:cs typeface="Arial" panose="020B0604020202020204" pitchFamily="34" charset="0"/>
              </a:rPr>
              <a:t>el</a:t>
            </a:r>
            <a:r>
              <a:rPr lang="en-US" sz="1647" dirty="0">
                <a:solidFill>
                  <a:srgbClr val="000000"/>
                </a:solidFill>
                <a:latin typeface="Arial" panose="020B0604020202020204" pitchFamily="34" charset="0"/>
                <a:cs typeface="Arial" panose="020B0604020202020204" pitchFamily="34" charset="0"/>
              </a:rPr>
              <a:t> INE</a:t>
            </a:r>
          </a:p>
          <a:p>
            <a:pPr algn="ctr">
              <a:lnSpc>
                <a:spcPts val="2471"/>
              </a:lnSpc>
            </a:pPr>
            <a:r>
              <a:rPr lang="en-US" sz="1647" dirty="0">
                <a:solidFill>
                  <a:srgbClr val="000000"/>
                </a:solidFill>
                <a:latin typeface="Arial" panose="020B0604020202020204" pitchFamily="34" charset="0"/>
                <a:cs typeface="Arial" panose="020B0604020202020204" pitchFamily="34" charset="0"/>
              </a:rPr>
              <a:t> </a:t>
            </a:r>
          </a:p>
        </p:txBody>
      </p:sp>
      <p:sp>
        <p:nvSpPr>
          <p:cNvPr id="94" name="AutoShape 46">
            <a:extLst>
              <a:ext uri="{FF2B5EF4-FFF2-40B4-BE49-F238E27FC236}">
                <a16:creationId xmlns:a16="http://schemas.microsoft.com/office/drawing/2014/main" id="{E2A09092-AAE1-4856-0F05-59F1EF53454F}"/>
              </a:ext>
            </a:extLst>
          </p:cNvPr>
          <p:cNvSpPr/>
          <p:nvPr/>
        </p:nvSpPr>
        <p:spPr>
          <a:xfrm>
            <a:off x="8311002" y="2032918"/>
            <a:ext cx="4030528" cy="1816029"/>
          </a:xfrm>
          <a:prstGeom prst="rect">
            <a:avLst/>
          </a:prstGeom>
          <a:solidFill>
            <a:srgbClr val="DECDFF"/>
          </a:solidFill>
        </p:spPr>
        <p:txBody>
          <a:bodyPr/>
          <a:lstStyle/>
          <a:p>
            <a:endParaRPr lang="es-MX"/>
          </a:p>
        </p:txBody>
      </p:sp>
      <p:sp>
        <p:nvSpPr>
          <p:cNvPr id="95" name="TextBox 47">
            <a:extLst>
              <a:ext uri="{FF2B5EF4-FFF2-40B4-BE49-F238E27FC236}">
                <a16:creationId xmlns:a16="http://schemas.microsoft.com/office/drawing/2014/main" id="{857EC26A-68BC-F4C6-338F-75BC2ED21CE8}"/>
              </a:ext>
            </a:extLst>
          </p:cNvPr>
          <p:cNvSpPr txBox="1"/>
          <p:nvPr/>
        </p:nvSpPr>
        <p:spPr>
          <a:xfrm>
            <a:off x="9175191" y="4517903"/>
            <a:ext cx="2802843" cy="341119"/>
          </a:xfrm>
          <a:prstGeom prst="rect">
            <a:avLst/>
          </a:prstGeom>
        </p:spPr>
        <p:txBody>
          <a:bodyPr lIns="0" tIns="0" rIns="0" bIns="0" rtlCol="0" anchor="t">
            <a:spAutoFit/>
          </a:bodyPr>
          <a:lstStyle/>
          <a:p>
            <a:pPr algn="r">
              <a:lnSpc>
                <a:spcPts val="3000"/>
              </a:lnSpc>
            </a:pPr>
            <a:endParaRPr>
              <a:latin typeface="Arial" panose="020B0604020202020204" pitchFamily="34" charset="0"/>
              <a:cs typeface="Arial" panose="020B0604020202020204" pitchFamily="34" charset="0"/>
            </a:endParaRPr>
          </a:p>
        </p:txBody>
      </p:sp>
      <p:sp>
        <p:nvSpPr>
          <p:cNvPr id="96" name="TextBox 48">
            <a:extLst>
              <a:ext uri="{FF2B5EF4-FFF2-40B4-BE49-F238E27FC236}">
                <a16:creationId xmlns:a16="http://schemas.microsoft.com/office/drawing/2014/main" id="{70B23578-9407-595E-0093-726825893E3E}"/>
              </a:ext>
            </a:extLst>
          </p:cNvPr>
          <p:cNvSpPr txBox="1"/>
          <p:nvPr/>
        </p:nvSpPr>
        <p:spPr>
          <a:xfrm>
            <a:off x="8505252" y="2106595"/>
            <a:ext cx="3642028" cy="1633396"/>
          </a:xfrm>
          <a:prstGeom prst="rect">
            <a:avLst/>
          </a:prstGeom>
        </p:spPr>
        <p:txBody>
          <a:bodyPr lIns="0" tIns="0" rIns="0" bIns="0" rtlCol="0" anchor="t">
            <a:spAutoFit/>
          </a:bodyPr>
          <a:lstStyle/>
          <a:p>
            <a:pPr algn="ctr">
              <a:lnSpc>
                <a:spcPts val="2554"/>
              </a:lnSpc>
            </a:pPr>
            <a:r>
              <a:rPr lang="en-US" sz="1702" dirty="0" err="1">
                <a:solidFill>
                  <a:srgbClr val="000000"/>
                </a:solidFill>
                <a:latin typeface="Arial" panose="020B0604020202020204" pitchFamily="34" charset="0"/>
                <a:cs typeface="Arial" panose="020B0604020202020204" pitchFamily="34" charset="0"/>
              </a:rPr>
              <a:t>Estatal</a:t>
            </a:r>
            <a:endParaRPr lang="en-US" sz="1702" dirty="0">
              <a:solidFill>
                <a:srgbClr val="000000"/>
              </a:solidFill>
              <a:latin typeface="Arial" panose="020B0604020202020204" pitchFamily="34" charset="0"/>
              <a:cs typeface="Arial" panose="020B0604020202020204" pitchFamily="34" charset="0"/>
            </a:endParaRPr>
          </a:p>
          <a:p>
            <a:pPr algn="ctr">
              <a:lnSpc>
                <a:spcPts val="2554"/>
              </a:lnSpc>
            </a:pPr>
            <a:r>
              <a:rPr lang="en-US" sz="1702" dirty="0" err="1">
                <a:solidFill>
                  <a:srgbClr val="000000"/>
                </a:solidFill>
                <a:latin typeface="Arial" panose="020B0604020202020204" pitchFamily="34" charset="0"/>
                <a:cs typeface="Arial" panose="020B0604020202020204" pitchFamily="34" charset="0"/>
              </a:rPr>
              <a:t>Fiscalía</a:t>
            </a:r>
            <a:r>
              <a:rPr lang="en-US" sz="1702" dirty="0">
                <a:solidFill>
                  <a:srgbClr val="000000"/>
                </a:solidFill>
                <a:latin typeface="Arial" panose="020B0604020202020204" pitchFamily="34" charset="0"/>
                <a:cs typeface="Arial" panose="020B0604020202020204" pitchFamily="34" charset="0"/>
              </a:rPr>
              <a:t> General  del Estado </a:t>
            </a:r>
          </a:p>
          <a:p>
            <a:pPr algn="ctr">
              <a:lnSpc>
                <a:spcPts val="2554"/>
              </a:lnSpc>
            </a:pPr>
            <a:r>
              <a:rPr lang="en-US" sz="1702" dirty="0">
                <a:solidFill>
                  <a:srgbClr val="000000"/>
                </a:solidFill>
                <a:latin typeface="Arial" panose="020B0604020202020204" pitchFamily="34" charset="0"/>
                <a:cs typeface="Arial" panose="020B0604020202020204" pitchFamily="34" charset="0"/>
              </a:rPr>
              <a:t>FEDEGRO </a:t>
            </a:r>
          </a:p>
          <a:p>
            <a:pPr algn="ctr">
              <a:lnSpc>
                <a:spcPts val="2554"/>
              </a:lnSpc>
            </a:pPr>
            <a:r>
              <a:rPr lang="en-US" sz="1702" dirty="0" err="1">
                <a:solidFill>
                  <a:srgbClr val="000000"/>
                </a:solidFill>
                <a:latin typeface="Arial" panose="020B0604020202020204" pitchFamily="34" charset="0"/>
                <a:cs typeface="Arial" panose="020B0604020202020204" pitchFamily="34" charset="0"/>
              </a:rPr>
              <a:t>Cualquier</a:t>
            </a:r>
            <a:r>
              <a:rPr lang="en-US" sz="1702" dirty="0">
                <a:solidFill>
                  <a:srgbClr val="000000"/>
                </a:solidFill>
                <a:latin typeface="Arial" panose="020B0604020202020204" pitchFamily="34" charset="0"/>
                <a:cs typeface="Arial" panose="020B0604020202020204" pitchFamily="34" charset="0"/>
              </a:rPr>
              <a:t> MP</a:t>
            </a:r>
          </a:p>
          <a:p>
            <a:pPr algn="ctr">
              <a:lnSpc>
                <a:spcPts val="2554"/>
              </a:lnSpc>
            </a:pPr>
            <a:r>
              <a:rPr lang="en-US" sz="1702" dirty="0">
                <a:solidFill>
                  <a:srgbClr val="000000"/>
                </a:solidFill>
                <a:latin typeface="Arial" panose="020B0604020202020204" pitchFamily="34" charset="0"/>
                <a:cs typeface="Arial" panose="020B0604020202020204" pitchFamily="34" charset="0"/>
              </a:rPr>
              <a:t> </a:t>
            </a:r>
          </a:p>
        </p:txBody>
      </p:sp>
      <p:sp>
        <p:nvSpPr>
          <p:cNvPr id="97" name="AutoShape 49">
            <a:extLst>
              <a:ext uri="{FF2B5EF4-FFF2-40B4-BE49-F238E27FC236}">
                <a16:creationId xmlns:a16="http://schemas.microsoft.com/office/drawing/2014/main" id="{52862A6C-CE78-18F5-C45C-611366524C69}"/>
              </a:ext>
            </a:extLst>
          </p:cNvPr>
          <p:cNvSpPr/>
          <p:nvPr/>
        </p:nvSpPr>
        <p:spPr>
          <a:xfrm>
            <a:off x="8311002" y="4736978"/>
            <a:ext cx="4030528" cy="1884185"/>
          </a:xfrm>
          <a:prstGeom prst="rect">
            <a:avLst/>
          </a:prstGeom>
          <a:solidFill>
            <a:srgbClr val="DECDFF"/>
          </a:solidFill>
        </p:spPr>
        <p:txBody>
          <a:bodyPr/>
          <a:lstStyle/>
          <a:p>
            <a:endParaRPr lang="es-MX"/>
          </a:p>
        </p:txBody>
      </p:sp>
      <p:sp>
        <p:nvSpPr>
          <p:cNvPr id="98" name="TextBox 50">
            <a:extLst>
              <a:ext uri="{FF2B5EF4-FFF2-40B4-BE49-F238E27FC236}">
                <a16:creationId xmlns:a16="http://schemas.microsoft.com/office/drawing/2014/main" id="{05BC1CC3-8994-B431-09DD-C90772155F6C}"/>
              </a:ext>
            </a:extLst>
          </p:cNvPr>
          <p:cNvSpPr txBox="1"/>
          <p:nvPr/>
        </p:nvSpPr>
        <p:spPr>
          <a:xfrm>
            <a:off x="8497180" y="4356698"/>
            <a:ext cx="3823495" cy="3300519"/>
          </a:xfrm>
          <a:prstGeom prst="rect">
            <a:avLst/>
          </a:prstGeom>
        </p:spPr>
        <p:txBody>
          <a:bodyPr lIns="0" tIns="0" rIns="0" bIns="0" rtlCol="0" anchor="t">
            <a:spAutoFit/>
          </a:bodyPr>
          <a:lstStyle/>
          <a:p>
            <a:pPr algn="ctr">
              <a:lnSpc>
                <a:spcPts val="2550"/>
              </a:lnSpc>
            </a:pPr>
            <a:r>
              <a:rPr lang="en-US" sz="1700" dirty="0">
                <a:solidFill>
                  <a:srgbClr val="000000"/>
                </a:solidFill>
                <a:latin typeface="Arial" panose="020B0604020202020204" pitchFamily="34" charset="0"/>
                <a:cs typeface="Arial" panose="020B0604020202020204" pitchFamily="34" charset="0"/>
              </a:rPr>
              <a:t>Federal</a:t>
            </a:r>
          </a:p>
          <a:p>
            <a:pPr algn="ctr">
              <a:lnSpc>
                <a:spcPts val="2550"/>
              </a:lnSpc>
            </a:pPr>
            <a:r>
              <a:rPr lang="en-US" sz="1700" dirty="0" err="1">
                <a:solidFill>
                  <a:srgbClr val="000000"/>
                </a:solidFill>
                <a:latin typeface="Arial" panose="020B0604020202020204" pitchFamily="34" charset="0"/>
                <a:cs typeface="Arial" panose="020B0604020202020204" pitchFamily="34" charset="0"/>
              </a:rPr>
              <a:t>Denuncia</a:t>
            </a:r>
            <a:r>
              <a:rPr lang="en-US" sz="1700" dirty="0">
                <a:solidFill>
                  <a:srgbClr val="000000"/>
                </a:solidFill>
                <a:latin typeface="Arial" panose="020B0604020202020204" pitchFamily="34" charset="0"/>
                <a:cs typeface="Arial" panose="020B0604020202020204" pitchFamily="34" charset="0"/>
              </a:rPr>
              <a:t> </a:t>
            </a:r>
            <a:r>
              <a:rPr lang="en-US" sz="1700" dirty="0" err="1">
                <a:solidFill>
                  <a:srgbClr val="000000"/>
                </a:solidFill>
                <a:latin typeface="Arial" panose="020B0604020202020204" pitchFamily="34" charset="0"/>
                <a:cs typeface="Arial" panose="020B0604020202020204" pitchFamily="34" charset="0"/>
              </a:rPr>
              <a:t>en</a:t>
            </a:r>
            <a:r>
              <a:rPr lang="en-US" sz="1700" dirty="0">
                <a:solidFill>
                  <a:srgbClr val="000000"/>
                </a:solidFill>
                <a:latin typeface="Arial" panose="020B0604020202020204" pitchFamily="34" charset="0"/>
                <a:cs typeface="Arial" panose="020B0604020202020204" pitchFamily="34" charset="0"/>
              </a:rPr>
              <a:t> FEDE</a:t>
            </a:r>
          </a:p>
          <a:p>
            <a:pPr algn="ctr">
              <a:lnSpc>
                <a:spcPts val="2550"/>
              </a:lnSpc>
            </a:pPr>
            <a:r>
              <a:rPr lang="en-US" sz="1700" dirty="0" err="1">
                <a:solidFill>
                  <a:srgbClr val="000000"/>
                </a:solidFill>
                <a:latin typeface="Arial" panose="020B0604020202020204" pitchFamily="34" charset="0"/>
                <a:cs typeface="Arial" panose="020B0604020202020204" pitchFamily="34" charset="0"/>
              </a:rPr>
              <a:t>Denuncia</a:t>
            </a:r>
            <a:r>
              <a:rPr lang="en-US" sz="1700" dirty="0">
                <a:solidFill>
                  <a:srgbClr val="000000"/>
                </a:solidFill>
                <a:latin typeface="Arial" panose="020B0604020202020204" pitchFamily="34" charset="0"/>
                <a:cs typeface="Arial" panose="020B0604020202020204" pitchFamily="34" charset="0"/>
              </a:rPr>
              <a:t> </a:t>
            </a:r>
            <a:r>
              <a:rPr lang="en-US" sz="1700" dirty="0" err="1">
                <a:solidFill>
                  <a:srgbClr val="000000"/>
                </a:solidFill>
                <a:latin typeface="Arial" panose="020B0604020202020204" pitchFamily="34" charset="0"/>
                <a:cs typeface="Arial" panose="020B0604020202020204" pitchFamily="34" charset="0"/>
              </a:rPr>
              <a:t>en</a:t>
            </a:r>
            <a:r>
              <a:rPr lang="en-US" sz="1700" dirty="0">
                <a:solidFill>
                  <a:srgbClr val="000000"/>
                </a:solidFill>
                <a:latin typeface="Arial" panose="020B0604020202020204" pitchFamily="34" charset="0"/>
                <a:cs typeface="Arial" panose="020B0604020202020204" pitchFamily="34" charset="0"/>
              </a:rPr>
              <a:t> FGR</a:t>
            </a:r>
          </a:p>
          <a:p>
            <a:pPr algn="ctr">
              <a:lnSpc>
                <a:spcPts val="2550"/>
              </a:lnSpc>
            </a:pPr>
            <a:r>
              <a:rPr lang="en-US" sz="1700" dirty="0" err="1">
                <a:solidFill>
                  <a:srgbClr val="000000"/>
                </a:solidFill>
                <a:latin typeface="Arial" panose="020B0604020202020204" pitchFamily="34" charset="0"/>
                <a:cs typeface="Arial" panose="020B0604020202020204" pitchFamily="34" charset="0"/>
              </a:rPr>
              <a:t>Denuncia</a:t>
            </a:r>
            <a:r>
              <a:rPr lang="en-US" sz="1700" dirty="0">
                <a:solidFill>
                  <a:srgbClr val="000000"/>
                </a:solidFill>
                <a:latin typeface="Arial" panose="020B0604020202020204" pitchFamily="34" charset="0"/>
                <a:cs typeface="Arial" panose="020B0604020202020204" pitchFamily="34" charset="0"/>
              </a:rPr>
              <a:t> </a:t>
            </a:r>
            <a:r>
              <a:rPr lang="en-US" sz="1700" dirty="0" err="1">
                <a:solidFill>
                  <a:srgbClr val="000000"/>
                </a:solidFill>
                <a:latin typeface="Arial" panose="020B0604020202020204" pitchFamily="34" charset="0"/>
                <a:cs typeface="Arial" panose="020B0604020202020204" pitchFamily="34" charset="0"/>
              </a:rPr>
              <a:t>en</a:t>
            </a:r>
            <a:r>
              <a:rPr lang="en-US" sz="1700" dirty="0">
                <a:solidFill>
                  <a:srgbClr val="000000"/>
                </a:solidFill>
                <a:latin typeface="Arial" panose="020B0604020202020204" pitchFamily="34" charset="0"/>
                <a:cs typeface="Arial" panose="020B0604020202020204" pitchFamily="34" charset="0"/>
              </a:rPr>
              <a:t> </a:t>
            </a:r>
            <a:r>
              <a:rPr lang="es-MX" sz="1700" dirty="0">
                <a:solidFill>
                  <a:srgbClr val="000000"/>
                </a:solidFill>
                <a:latin typeface="Arial" panose="020B0604020202020204" pitchFamily="34" charset="0"/>
                <a:cs typeface="Arial" panose="020B0604020202020204" pitchFamily="34" charset="0"/>
              </a:rPr>
              <a:t>Fiscalía Especial para los Delitos de Violencia Contra las Mujeres y Trata de Personas</a:t>
            </a:r>
            <a:endParaRPr lang="en-US" sz="1700" dirty="0">
              <a:solidFill>
                <a:srgbClr val="000000"/>
              </a:solidFill>
              <a:latin typeface="Arial" panose="020B0604020202020204" pitchFamily="34" charset="0"/>
              <a:cs typeface="Arial" panose="020B0604020202020204" pitchFamily="34" charset="0"/>
            </a:endParaRPr>
          </a:p>
          <a:p>
            <a:pPr algn="ctr">
              <a:lnSpc>
                <a:spcPts val="2550"/>
              </a:lnSpc>
            </a:pPr>
            <a:r>
              <a:rPr lang="en-US" sz="1700" dirty="0" err="1">
                <a:solidFill>
                  <a:srgbClr val="000000"/>
                </a:solidFill>
                <a:latin typeface="Arial" panose="020B0604020202020204" pitchFamily="34" charset="0"/>
                <a:cs typeface="Arial" panose="020B0604020202020204" pitchFamily="34" charset="0"/>
              </a:rPr>
              <a:t>Cualquier</a:t>
            </a:r>
            <a:r>
              <a:rPr lang="en-US" sz="1700" dirty="0">
                <a:solidFill>
                  <a:srgbClr val="000000"/>
                </a:solidFill>
                <a:latin typeface="Arial" panose="020B0604020202020204" pitchFamily="34" charset="0"/>
                <a:cs typeface="Arial" panose="020B0604020202020204" pitchFamily="34" charset="0"/>
              </a:rPr>
              <a:t> MP</a:t>
            </a:r>
          </a:p>
          <a:p>
            <a:pPr algn="ctr">
              <a:lnSpc>
                <a:spcPts val="2550"/>
              </a:lnSpc>
            </a:pPr>
            <a:endParaRPr lang="en-US" sz="1700" dirty="0">
              <a:solidFill>
                <a:srgbClr val="000000"/>
              </a:solidFill>
              <a:latin typeface="Arial" panose="020B0604020202020204" pitchFamily="34" charset="0"/>
              <a:cs typeface="Arial" panose="020B0604020202020204" pitchFamily="34" charset="0"/>
            </a:endParaRPr>
          </a:p>
          <a:p>
            <a:pPr algn="ctr">
              <a:lnSpc>
                <a:spcPts val="2550"/>
              </a:lnSpc>
            </a:pPr>
            <a:endParaRPr lang="en-US" sz="1700" dirty="0">
              <a:solidFill>
                <a:srgbClr val="000000"/>
              </a:solidFill>
              <a:latin typeface="Arial" panose="020B0604020202020204" pitchFamily="34" charset="0"/>
              <a:cs typeface="Arial" panose="020B0604020202020204" pitchFamily="34" charset="0"/>
            </a:endParaRPr>
          </a:p>
          <a:p>
            <a:pPr algn="ctr">
              <a:lnSpc>
                <a:spcPts val="2550"/>
              </a:lnSpc>
            </a:pPr>
            <a:r>
              <a:rPr lang="en-US" sz="1700" dirty="0">
                <a:solidFill>
                  <a:srgbClr val="000000"/>
                </a:solidFill>
                <a:latin typeface="Arial" panose="020B0604020202020204" pitchFamily="34" charset="0"/>
                <a:cs typeface="Arial" panose="020B0604020202020204" pitchFamily="34" charset="0"/>
              </a:rPr>
              <a:t> </a:t>
            </a:r>
          </a:p>
        </p:txBody>
      </p:sp>
      <p:grpSp>
        <p:nvGrpSpPr>
          <p:cNvPr id="99" name="Group 51">
            <a:extLst>
              <a:ext uri="{FF2B5EF4-FFF2-40B4-BE49-F238E27FC236}">
                <a16:creationId xmlns:a16="http://schemas.microsoft.com/office/drawing/2014/main" id="{867AC9DC-B130-F7B5-234E-6F5C9013B8C0}"/>
              </a:ext>
            </a:extLst>
          </p:cNvPr>
          <p:cNvGrpSpPr/>
          <p:nvPr/>
        </p:nvGrpSpPr>
        <p:grpSpPr>
          <a:xfrm>
            <a:off x="5627531" y="5652208"/>
            <a:ext cx="2648510" cy="1057887"/>
            <a:chOff x="0" y="0"/>
            <a:chExt cx="2995280" cy="1196396"/>
          </a:xfrm>
        </p:grpSpPr>
        <p:sp>
          <p:nvSpPr>
            <p:cNvPr id="100" name="Freeform 52">
              <a:extLst>
                <a:ext uri="{FF2B5EF4-FFF2-40B4-BE49-F238E27FC236}">
                  <a16:creationId xmlns:a16="http://schemas.microsoft.com/office/drawing/2014/main" id="{A908594A-34A8-180E-863C-ED87F18A6493}"/>
                </a:ext>
              </a:extLst>
            </p:cNvPr>
            <p:cNvSpPr/>
            <p:nvPr/>
          </p:nvSpPr>
          <p:spPr>
            <a:xfrm>
              <a:off x="0" y="0"/>
              <a:ext cx="2995280" cy="1196396"/>
            </a:xfrm>
            <a:custGeom>
              <a:avLst/>
              <a:gdLst/>
              <a:ahLst/>
              <a:cxnLst/>
              <a:rect l="l" t="t" r="r" b="b"/>
              <a:pathLst>
                <a:path w="2995280" h="1196396">
                  <a:moveTo>
                    <a:pt x="0" y="0"/>
                  </a:moveTo>
                  <a:lnTo>
                    <a:pt x="0" y="1196396"/>
                  </a:lnTo>
                  <a:lnTo>
                    <a:pt x="2995280" y="1196396"/>
                  </a:lnTo>
                  <a:lnTo>
                    <a:pt x="2995280" y="0"/>
                  </a:lnTo>
                  <a:lnTo>
                    <a:pt x="0" y="0"/>
                  </a:lnTo>
                  <a:close/>
                  <a:moveTo>
                    <a:pt x="2934320" y="1135436"/>
                  </a:moveTo>
                  <a:lnTo>
                    <a:pt x="59690" y="1135436"/>
                  </a:lnTo>
                  <a:lnTo>
                    <a:pt x="59690" y="59690"/>
                  </a:lnTo>
                  <a:lnTo>
                    <a:pt x="2934320" y="59690"/>
                  </a:lnTo>
                  <a:lnTo>
                    <a:pt x="2934320" y="1135436"/>
                  </a:lnTo>
                  <a:close/>
                </a:path>
              </a:pathLst>
            </a:custGeom>
            <a:solidFill>
              <a:srgbClr val="DECDFF"/>
            </a:solidFill>
          </p:spPr>
          <p:txBody>
            <a:bodyPr/>
            <a:lstStyle/>
            <a:p>
              <a:endParaRPr lang="es-MX"/>
            </a:p>
          </p:txBody>
        </p:sp>
      </p:grpSp>
    </p:spTree>
    <p:extLst>
      <p:ext uri="{BB962C8B-B14F-4D97-AF65-F5344CB8AC3E}">
        <p14:creationId xmlns:p14="http://schemas.microsoft.com/office/powerpoint/2010/main" val="4023255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39DA1E32-6198-F0D6-AC6E-00BC100A275E}"/>
              </a:ext>
            </a:extLst>
          </p:cNvPr>
          <p:cNvSpPr/>
          <p:nvPr/>
        </p:nvSpPr>
        <p:spPr>
          <a:xfrm>
            <a:off x="984155" y="934250"/>
            <a:ext cx="10426889" cy="4339714"/>
          </a:xfrm>
          <a:prstGeom prst="roundRect">
            <a:avLst>
              <a:gd name="adj" fmla="val 5499"/>
            </a:avLst>
          </a:prstGeom>
          <a:noFill/>
          <a:ln>
            <a:solidFill>
              <a:srgbClr val="6F41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800" b="1" dirty="0">
                <a:solidFill>
                  <a:srgbClr val="4F2D68"/>
                </a:solidFill>
                <a:latin typeface="Arial" panose="020B0604020202020204" pitchFamily="34" charset="0"/>
                <a:cs typeface="Arial" panose="020B0604020202020204" pitchFamily="34" charset="0"/>
              </a:rPr>
              <a:t>PROCEDIMIENTO ESPECIAL SANCIONADOR</a:t>
            </a:r>
          </a:p>
          <a:p>
            <a:pPr algn="just"/>
            <a:endParaRPr lang="es-MX" sz="2800" b="1" dirty="0">
              <a:solidFill>
                <a:srgbClr val="4F2D68"/>
              </a:solidFill>
              <a:latin typeface="Arial" panose="020B0604020202020204" pitchFamily="34" charset="0"/>
              <a:cs typeface="Arial" panose="020B0604020202020204" pitchFamily="34" charset="0"/>
            </a:endParaRPr>
          </a:p>
          <a:p>
            <a:pPr algn="just"/>
            <a:r>
              <a:rPr lang="es-MX" sz="2800" b="1" dirty="0">
                <a:solidFill>
                  <a:schemeClr val="tx1"/>
                </a:solidFill>
                <a:latin typeface="Arial" panose="020B0604020202020204" pitchFamily="34" charset="0"/>
                <a:cs typeface="Arial" panose="020B0604020202020204" pitchFamily="34" charset="0"/>
              </a:rPr>
              <a:t>Es un procedimiento especial abreviado, que de manera excepcional se puede instaurar en cualquier momento, tratándose de violencia política de género, cuya finalidad proviene de la necesidad de establecer un medio procesal para remediar un conjunto de prácticas realizadas por personas infractoras que presumiblemente ponen en riesgo la regularidad del proceso electoral y/o el ejercicio del cargo.</a:t>
            </a:r>
          </a:p>
          <a:p>
            <a:pPr algn="just"/>
            <a:endParaRPr lang="es-MX" sz="2800" b="1" dirty="0">
              <a:solidFill>
                <a:schemeClr val="tx1"/>
              </a:solidFill>
              <a:latin typeface="Arial" panose="020B0604020202020204" pitchFamily="34" charset="0"/>
              <a:cs typeface="Arial" panose="020B0604020202020204" pitchFamily="34" charset="0"/>
            </a:endParaRPr>
          </a:p>
          <a:p>
            <a:pPr algn="just"/>
            <a:endParaRPr lang="es-MX"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146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5900EB0-B324-7B10-620D-3AE333F2B233}"/>
              </a:ext>
            </a:extLst>
          </p:cNvPr>
          <p:cNvSpPr txBox="1"/>
          <p:nvPr/>
        </p:nvSpPr>
        <p:spPr>
          <a:xfrm>
            <a:off x="3611418" y="0"/>
            <a:ext cx="4572000" cy="2862322"/>
          </a:xfrm>
          <a:prstGeom prst="rect">
            <a:avLst/>
          </a:prstGeom>
          <a:noFill/>
        </p:spPr>
        <p:txBody>
          <a:bodyPr wrap="square">
            <a:spAutoFit/>
          </a:bodyPr>
          <a:lstStyle/>
          <a:p>
            <a:pPr algn="just"/>
            <a:r>
              <a:rPr lang="es-ES" dirty="0">
                <a:cs typeface="Arial" panose="020B0604020202020204" pitchFamily="34" charset="0"/>
              </a:rPr>
              <a:t>En el Régimen Sancionador, se establece que dentro de los sujetos infractores en materia de VPMRG se sitúan los medios de comunicación impresos y electrónicos, las autoridades municipales, así como precandidatos y candidatos a cargos de elección popular.</a:t>
            </a:r>
          </a:p>
          <a:p>
            <a:pPr algn="just"/>
            <a:r>
              <a:rPr lang="es-ES" sz="1800" b="1" dirty="0">
                <a:solidFill>
                  <a:srgbClr val="884DBB"/>
                </a:solidFill>
                <a:latin typeface="+mj-lt"/>
                <a:cs typeface="Arial" panose="020B0604020202020204" pitchFamily="34" charset="0"/>
              </a:rPr>
              <a:t>Capitulo Uno de la LIPEEG, específicamente en sus artículos 405, 405 Bis, 407, 416 primer párrafo y 417 fracción IX </a:t>
            </a:r>
            <a:endParaRPr lang="es-MX" sz="1800" b="1" dirty="0">
              <a:solidFill>
                <a:srgbClr val="884DBB"/>
              </a:solidFill>
              <a:latin typeface="+mj-lt"/>
              <a:cs typeface="Arial" panose="020B0604020202020204" pitchFamily="34" charset="0"/>
            </a:endParaRPr>
          </a:p>
          <a:p>
            <a:pPr algn="just"/>
            <a:endParaRPr lang="es-MX" dirty="0">
              <a:cs typeface="Arial" panose="020B0604020202020204" pitchFamily="34" charset="0"/>
            </a:endParaRPr>
          </a:p>
        </p:txBody>
      </p:sp>
      <p:grpSp>
        <p:nvGrpSpPr>
          <p:cNvPr id="5" name="Grupo 4">
            <a:extLst>
              <a:ext uri="{FF2B5EF4-FFF2-40B4-BE49-F238E27FC236}">
                <a16:creationId xmlns:a16="http://schemas.microsoft.com/office/drawing/2014/main" id="{354CF639-B52D-DB24-9DEE-A057BCEC2E36}"/>
              </a:ext>
            </a:extLst>
          </p:cNvPr>
          <p:cNvGrpSpPr/>
          <p:nvPr/>
        </p:nvGrpSpPr>
        <p:grpSpPr>
          <a:xfrm>
            <a:off x="377584" y="3154697"/>
            <a:ext cx="4195522" cy="2305331"/>
            <a:chOff x="6097025" y="962233"/>
            <a:chExt cx="4195522" cy="2305331"/>
          </a:xfrm>
        </p:grpSpPr>
        <p:sp>
          <p:nvSpPr>
            <p:cNvPr id="6" name="Rectángulo 5">
              <a:extLst>
                <a:ext uri="{FF2B5EF4-FFF2-40B4-BE49-F238E27FC236}">
                  <a16:creationId xmlns:a16="http://schemas.microsoft.com/office/drawing/2014/main" id="{C44804D0-9ED6-713F-DDD2-3F9AC878B2D8}"/>
                </a:ext>
              </a:extLst>
            </p:cNvPr>
            <p:cNvSpPr/>
            <p:nvPr/>
          </p:nvSpPr>
          <p:spPr>
            <a:xfrm>
              <a:off x="6097025" y="962233"/>
              <a:ext cx="4195522" cy="15646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7" name="CuadroTexto 6">
              <a:extLst>
                <a:ext uri="{FF2B5EF4-FFF2-40B4-BE49-F238E27FC236}">
                  <a16:creationId xmlns:a16="http://schemas.microsoft.com/office/drawing/2014/main" id="{E5F09108-C99B-8827-58F9-2A2ED17CF96E}"/>
                </a:ext>
              </a:extLst>
            </p:cNvPr>
            <p:cNvSpPr txBox="1"/>
            <p:nvPr/>
          </p:nvSpPr>
          <p:spPr>
            <a:xfrm>
              <a:off x="6097025" y="1702958"/>
              <a:ext cx="4195522" cy="15646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6386" tIns="0" rIns="0" bIns="0" numCol="1" spcCol="1270" anchor="t" anchorCtr="0">
              <a:noAutofit/>
            </a:bodyPr>
            <a:lstStyle/>
            <a:p>
              <a:pPr marL="0" lvl="0" indent="0" algn="just" defTabSz="800100">
                <a:lnSpc>
                  <a:spcPct val="150000"/>
                </a:lnSpc>
                <a:spcBef>
                  <a:spcPct val="0"/>
                </a:spcBef>
                <a:spcAft>
                  <a:spcPct val="35000"/>
                </a:spcAft>
                <a:buNone/>
              </a:pPr>
              <a:r>
                <a:rPr lang="es-MX" sz="1800" kern="1200" dirty="0">
                  <a:latin typeface="+mn-lt"/>
                  <a:cs typeface="Arial" panose="020B0604020202020204" pitchFamily="34" charset="0"/>
                </a:rPr>
                <a:t>Procederá en cualquier  momento, es decir, dentro y fuera de proceso electoral. (Artículo 439 de la Ley 483)</a:t>
              </a:r>
              <a:endParaRPr lang="es-ES" sz="1800" kern="1200" dirty="0">
                <a:latin typeface="+mn-lt"/>
              </a:endParaRPr>
            </a:p>
          </p:txBody>
        </p:sp>
      </p:grpSp>
      <p:pic>
        <p:nvPicPr>
          <p:cNvPr id="8" name="Picture 10">
            <a:extLst>
              <a:ext uri="{FF2B5EF4-FFF2-40B4-BE49-F238E27FC236}">
                <a16:creationId xmlns:a16="http://schemas.microsoft.com/office/drawing/2014/main" id="{13AE2B9C-9CA7-613B-B598-32B4CEA88432}"/>
              </a:ext>
            </a:extLst>
          </p:cNvPr>
          <p:cNvPicPr>
            <a:picLocks noChangeAspect="1"/>
          </p:cNvPicPr>
          <p:nvPr/>
        </p:nvPicPr>
        <p:blipFill>
          <a:blip r:embed="rId2"/>
          <a:srcRect/>
          <a:stretch>
            <a:fillRect/>
          </a:stretch>
        </p:blipFill>
        <p:spPr>
          <a:xfrm>
            <a:off x="5330316" y="2526286"/>
            <a:ext cx="3374967" cy="4302878"/>
          </a:xfrm>
          <a:prstGeom prst="rect">
            <a:avLst/>
          </a:prstGeom>
        </p:spPr>
      </p:pic>
    </p:spTree>
    <p:extLst>
      <p:ext uri="{BB962C8B-B14F-4D97-AF65-F5344CB8AC3E}">
        <p14:creationId xmlns:p14="http://schemas.microsoft.com/office/powerpoint/2010/main" val="327862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73934D0-1453-0E08-7F78-B0B57B526DFC}"/>
              </a:ext>
            </a:extLst>
          </p:cNvPr>
          <p:cNvSpPr/>
          <p:nvPr/>
        </p:nvSpPr>
        <p:spPr>
          <a:xfrm>
            <a:off x="756719" y="0"/>
            <a:ext cx="9947402" cy="7094250"/>
          </a:xfrm>
          <a:prstGeom prst="rect">
            <a:avLst/>
          </a:prstGeom>
          <a:solidFill>
            <a:schemeClr val="accent2">
              <a:lumMod val="20000"/>
              <a:lumOff val="80000"/>
            </a:schemeClr>
          </a:solidFill>
        </p:spPr>
        <p:txBody>
          <a:bodyPr wrap="square">
            <a:spAutoFit/>
          </a:bodyPr>
          <a:lstStyle/>
          <a:p>
            <a:pPr algn="ctr"/>
            <a:r>
              <a:rPr lang="es-ES" sz="2300" b="1" i="1" dirty="0">
                <a:solidFill>
                  <a:srgbClr val="6F418F"/>
                </a:solidFill>
              </a:rPr>
              <a:t>MEDIDAS CAUTELARES O DE PROTECCIÓN</a:t>
            </a:r>
          </a:p>
          <a:p>
            <a:pPr algn="ctr"/>
            <a:endParaRPr lang="es-ES" sz="2300" b="1" i="1" dirty="0">
              <a:solidFill>
                <a:srgbClr val="6F418F"/>
              </a:solidFill>
            </a:endParaRPr>
          </a:p>
          <a:p>
            <a:pPr algn="ctr"/>
            <a:r>
              <a:rPr lang="es-ES" sz="2300" b="1" dirty="0"/>
              <a:t>Son actos que emite la autoridad dirigidos a detener los hechos que constituyan la infracción que es denunciada, la producción de daños irreparables, o que pongan en riesgo la equidad en la contienda electoral respectiva.</a:t>
            </a:r>
          </a:p>
          <a:p>
            <a:pPr algn="ctr"/>
            <a:endParaRPr lang="es-ES" sz="2300" b="1" dirty="0"/>
          </a:p>
          <a:p>
            <a:pPr marL="0" indent="0" algn="just">
              <a:buNone/>
            </a:pPr>
            <a:r>
              <a:rPr lang="es-MX" sz="2400" i="1" dirty="0">
                <a:cs typeface="Arial" panose="020B0604020202020204" pitchFamily="34" charset="0"/>
              </a:rPr>
              <a:t>La Comisión de Quejas y Denuncias podrá ordenar las siguientes medidas  cautelares:</a:t>
            </a:r>
          </a:p>
          <a:p>
            <a:pPr marL="0" indent="0" algn="just">
              <a:buNone/>
            </a:pPr>
            <a:endParaRPr lang="es-MX" sz="600" i="1" dirty="0">
              <a:cs typeface="Arial" panose="020B0604020202020204" pitchFamily="34" charset="0"/>
            </a:endParaRPr>
          </a:p>
          <a:p>
            <a:pPr marL="342900" lvl="0" indent="-342900" algn="just" fontAlgn="base">
              <a:buClr>
                <a:schemeClr val="accent2">
                  <a:lumMod val="75000"/>
                </a:schemeClr>
              </a:buClr>
              <a:buFont typeface="Arial" panose="020B0604020202020204" pitchFamily="34" charset="0"/>
              <a:buChar char="•"/>
            </a:pPr>
            <a:r>
              <a:rPr lang="es-MX" sz="2400" i="1" dirty="0">
                <a:cs typeface="Arial" panose="020B0604020202020204" pitchFamily="34" charset="0"/>
              </a:rPr>
              <a:t>Análisis de riesgos y un plan de seguridad;  </a:t>
            </a:r>
          </a:p>
          <a:p>
            <a:pPr marL="342900" lvl="0" indent="-342900" algn="just" fontAlgn="base">
              <a:buClr>
                <a:schemeClr val="accent2">
                  <a:lumMod val="75000"/>
                </a:schemeClr>
              </a:buClr>
              <a:buFont typeface="Arial" panose="020B0604020202020204" pitchFamily="34" charset="0"/>
              <a:buChar char="•"/>
            </a:pPr>
            <a:r>
              <a:rPr lang="es-MX" sz="2400" i="1" dirty="0">
                <a:cs typeface="Arial" panose="020B0604020202020204" pitchFamily="34" charset="0"/>
              </a:rPr>
              <a:t>Retiro de campaña violenta contra la víctima, haciendo públicas las razones;</a:t>
            </a:r>
          </a:p>
          <a:p>
            <a:pPr marL="342900" lvl="0" indent="-342900" algn="just" fontAlgn="base">
              <a:buClr>
                <a:schemeClr val="accent2">
                  <a:lumMod val="75000"/>
                </a:schemeClr>
              </a:buClr>
              <a:buFont typeface="Arial" panose="020B0604020202020204" pitchFamily="34" charset="0"/>
              <a:buChar char="•"/>
            </a:pPr>
            <a:r>
              <a:rPr lang="es-MX" sz="2400" i="1" dirty="0">
                <a:cs typeface="Arial" panose="020B0604020202020204" pitchFamily="34" charset="0"/>
              </a:rPr>
              <a:t>Suspensión del uso de las prerrogativas asignadas a la persona agresora, en casos de conductas reiteradas, en por lo menos en una ocasión; (Conforme al art. 100 del Reglamento de Quejas en materia de VPMRG, la CCE propondrá a la Comisión.)</a:t>
            </a:r>
          </a:p>
          <a:p>
            <a:pPr marL="342900" lvl="0" indent="-342900" algn="just" fontAlgn="base">
              <a:buClr>
                <a:schemeClr val="accent2">
                  <a:lumMod val="75000"/>
                </a:schemeClr>
              </a:buClr>
              <a:buFont typeface="Arial" panose="020B0604020202020204" pitchFamily="34" charset="0"/>
              <a:buChar char="•"/>
            </a:pPr>
            <a:r>
              <a:rPr lang="es-MX" sz="2400" i="1" dirty="0">
                <a:cs typeface="Arial" panose="020B0604020202020204" pitchFamily="34" charset="0"/>
              </a:rPr>
              <a:t>Suspensión del cargo partidista de la persona agresora; y (La CCE lo propone a la Comisión)</a:t>
            </a:r>
          </a:p>
          <a:p>
            <a:pPr marL="342900" lvl="0" indent="-342900" algn="just" fontAlgn="base">
              <a:buClr>
                <a:schemeClr val="accent2">
                  <a:lumMod val="75000"/>
                </a:schemeClr>
              </a:buClr>
              <a:buFont typeface="Arial" panose="020B0604020202020204" pitchFamily="34" charset="0"/>
              <a:buChar char="•"/>
            </a:pPr>
            <a:r>
              <a:rPr lang="es-MX" sz="2400" i="1" dirty="0">
                <a:cs typeface="Arial" panose="020B0604020202020204" pitchFamily="34" charset="0"/>
              </a:rPr>
              <a:t>Cualquier otra requerida para la protección de la mujer víctima, o quien ella solicite.</a:t>
            </a:r>
          </a:p>
          <a:p>
            <a:pPr algn="ctr"/>
            <a:endParaRPr lang="en-US" sz="2300" b="1" dirty="0"/>
          </a:p>
        </p:txBody>
      </p:sp>
    </p:spTree>
    <p:extLst>
      <p:ext uri="{BB962C8B-B14F-4D97-AF65-F5344CB8AC3E}">
        <p14:creationId xmlns:p14="http://schemas.microsoft.com/office/powerpoint/2010/main" val="327078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E8DEB2A-0223-EA46-0621-AEBEE173D4DD}"/>
              </a:ext>
            </a:extLst>
          </p:cNvPr>
          <p:cNvSpPr txBox="1"/>
          <p:nvPr/>
        </p:nvSpPr>
        <p:spPr>
          <a:xfrm>
            <a:off x="2567709" y="6300673"/>
            <a:ext cx="6096000" cy="523220"/>
          </a:xfrm>
          <a:prstGeom prst="rect">
            <a:avLst/>
          </a:prstGeom>
          <a:noFill/>
        </p:spPr>
        <p:txBody>
          <a:bodyPr wrap="square">
            <a:spAutoFit/>
          </a:bodyPr>
          <a:lstStyle/>
          <a:p>
            <a:pPr algn="ctr"/>
            <a:r>
              <a:rPr lang="es-MX" sz="1400" u="sng" dirty="0">
                <a:hlinkClick r:id="rId2"/>
              </a:rPr>
              <a:t>https://portal.ine.mx/actores-politicos/registro-nacional-de-personas-sancionadas/</a:t>
            </a:r>
            <a:endParaRPr lang="es-MX" sz="1400" dirty="0"/>
          </a:p>
        </p:txBody>
      </p:sp>
      <p:pic>
        <p:nvPicPr>
          <p:cNvPr id="9" name="Imagen 8">
            <a:extLst>
              <a:ext uri="{FF2B5EF4-FFF2-40B4-BE49-F238E27FC236}">
                <a16:creationId xmlns:a16="http://schemas.microsoft.com/office/drawing/2014/main" id="{588BD5EC-40B5-FC5B-F5DE-90AEEA7A7B93}"/>
              </a:ext>
            </a:extLst>
          </p:cNvPr>
          <p:cNvPicPr>
            <a:picLocks noChangeAspect="1"/>
          </p:cNvPicPr>
          <p:nvPr/>
        </p:nvPicPr>
        <p:blipFill rotWithShape="1">
          <a:blip r:embed="rId3"/>
          <a:srcRect t="13872" b="3972"/>
          <a:stretch/>
        </p:blipFill>
        <p:spPr>
          <a:xfrm>
            <a:off x="92363" y="0"/>
            <a:ext cx="12192000" cy="5634182"/>
          </a:xfrm>
          <a:prstGeom prst="rect">
            <a:avLst/>
          </a:prstGeom>
        </p:spPr>
      </p:pic>
      <p:sp>
        <p:nvSpPr>
          <p:cNvPr id="13" name="CuadroTexto 12">
            <a:extLst>
              <a:ext uri="{FF2B5EF4-FFF2-40B4-BE49-F238E27FC236}">
                <a16:creationId xmlns:a16="http://schemas.microsoft.com/office/drawing/2014/main" id="{0E13D17F-8C43-118E-46E0-22D7DC87E397}"/>
              </a:ext>
            </a:extLst>
          </p:cNvPr>
          <p:cNvSpPr txBox="1"/>
          <p:nvPr/>
        </p:nvSpPr>
        <p:spPr>
          <a:xfrm>
            <a:off x="3560618" y="5796676"/>
            <a:ext cx="6142182" cy="369332"/>
          </a:xfrm>
          <a:prstGeom prst="rect">
            <a:avLst/>
          </a:prstGeom>
          <a:noFill/>
        </p:spPr>
        <p:txBody>
          <a:bodyPr wrap="square">
            <a:spAutoFit/>
          </a:bodyPr>
          <a:lstStyle/>
          <a:p>
            <a:r>
              <a:rPr lang="es-MX" sz="1800" u="sng" dirty="0">
                <a:hlinkClick r:id="rId4"/>
              </a:rPr>
              <a:t>https://iepcgro.mx/principal/Sancionadas</a:t>
            </a:r>
            <a:r>
              <a:rPr lang="es-MX" sz="1800" dirty="0"/>
              <a:t> </a:t>
            </a:r>
            <a:endParaRPr lang="es-MX" dirty="0"/>
          </a:p>
        </p:txBody>
      </p:sp>
    </p:spTree>
    <p:extLst>
      <p:ext uri="{BB962C8B-B14F-4D97-AF65-F5344CB8AC3E}">
        <p14:creationId xmlns:p14="http://schemas.microsoft.com/office/powerpoint/2010/main" val="928411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1BACAE-92CF-8A22-9F0F-E9E663C8CC6B}"/>
              </a:ext>
            </a:extLst>
          </p:cNvPr>
          <p:cNvSpPr txBox="1"/>
          <p:nvPr/>
        </p:nvSpPr>
        <p:spPr>
          <a:xfrm>
            <a:off x="350982" y="667636"/>
            <a:ext cx="11490036" cy="4967963"/>
          </a:xfrm>
          <a:prstGeom prst="rect">
            <a:avLst/>
          </a:prstGeom>
          <a:noFill/>
        </p:spPr>
        <p:txBody>
          <a:bodyPr wrap="square">
            <a:spAutoFit/>
          </a:bodyPr>
          <a:lstStyle/>
          <a:p>
            <a:pPr algn="just">
              <a:lnSpc>
                <a:spcPct val="107000"/>
              </a:lnSpc>
              <a:spcAft>
                <a:spcPts val="800"/>
              </a:spcAft>
            </a:pPr>
            <a:r>
              <a:rPr lang="es-MX" sz="2800" b="1" dirty="0">
                <a:solidFill>
                  <a:srgbClr val="4A206A"/>
                </a:solidFill>
              </a:rPr>
              <a:t>REGISTRO NACIONAL DE RESPONSABILIDADES ALIMENTARIAS</a:t>
            </a:r>
          </a:p>
          <a:p>
            <a:pPr algn="just">
              <a:lnSpc>
                <a:spcPct val="107000"/>
              </a:lnSpc>
              <a:spcAft>
                <a:spcPts val="800"/>
              </a:spcAft>
            </a:pPr>
            <a:endParaRPr lang="es-MX" sz="2800" b="1" dirty="0">
              <a:solidFill>
                <a:srgbClr val="4A206A"/>
              </a:solidFill>
            </a:endParaRPr>
          </a:p>
          <a:p>
            <a:pPr algn="just">
              <a:lnSpc>
                <a:spcPct val="107000"/>
              </a:lnSpc>
              <a:spcAft>
                <a:spcPts val="800"/>
              </a:spcAft>
            </a:pPr>
            <a:r>
              <a:rPr lang="es-MX" sz="1800" dirty="0"/>
              <a:t>Con </a:t>
            </a:r>
            <a:r>
              <a:rPr lang="es-MX" sz="1800" u="sng" dirty="0"/>
              <a:t>fecha 22 de marzo de 2023</a:t>
            </a:r>
            <a:r>
              <a:rPr lang="es-MX" sz="1800" dirty="0"/>
              <a:t>, el Pleno del Senado aprobó, el dictamen que plantea reformar la Ley General de los Derechos de Niñas, Niños y Adolescentes, a fin de fortalecer la ejecución y garantizar el oportuno cumplimiento de la pensión alimenticia, de manera homologada en todo el país.</a:t>
            </a:r>
          </a:p>
          <a:p>
            <a:pPr algn="just">
              <a:lnSpc>
                <a:spcPct val="107000"/>
              </a:lnSpc>
              <a:spcAft>
                <a:spcPts val="800"/>
              </a:spcAft>
            </a:pPr>
            <a:r>
              <a:rPr lang="es-MX" sz="1800" dirty="0"/>
              <a:t>Las autoridades de los tres órdenes de gobierno dispondrán de lo necesario, con la finalidad de establecer, como requisito, la presentación del certificado de no inscripción en dicho registro para realizar procedimientos y trámites como:  </a:t>
            </a:r>
          </a:p>
          <a:p>
            <a:pPr marL="342900" lvl="0" indent="-342900" algn="just">
              <a:lnSpc>
                <a:spcPct val="107000"/>
              </a:lnSpc>
              <a:spcAft>
                <a:spcPts val="0"/>
              </a:spcAft>
              <a:buFont typeface="Symbol" panose="05050102010706020507" pitchFamily="18" charset="2"/>
              <a:buChar char=""/>
            </a:pPr>
            <a:r>
              <a:rPr lang="es-MX" sz="1800" dirty="0"/>
              <a:t>Licencias y permisos para conducir; </a:t>
            </a:r>
          </a:p>
          <a:p>
            <a:pPr marL="342900" lvl="0" indent="-342900" algn="just">
              <a:lnSpc>
                <a:spcPct val="107000"/>
              </a:lnSpc>
              <a:spcAft>
                <a:spcPts val="0"/>
              </a:spcAft>
              <a:buFont typeface="Symbol" panose="05050102010706020507" pitchFamily="18" charset="2"/>
              <a:buChar char=""/>
            </a:pPr>
            <a:r>
              <a:rPr lang="es-MX" sz="1800" dirty="0"/>
              <a:t>Pasaporte o documento de identidad y de viaje; </a:t>
            </a:r>
          </a:p>
          <a:p>
            <a:pPr marL="342900" lvl="0" indent="-342900" algn="just">
              <a:lnSpc>
                <a:spcPct val="107000"/>
              </a:lnSpc>
              <a:spcAft>
                <a:spcPts val="0"/>
              </a:spcAft>
              <a:buFont typeface="Symbol" panose="05050102010706020507" pitchFamily="18" charset="2"/>
              <a:buChar char=""/>
            </a:pPr>
            <a:r>
              <a:rPr lang="es-MX" sz="1800" b="1" dirty="0">
                <a:solidFill>
                  <a:srgbClr val="884DBB"/>
                </a:solidFill>
              </a:rPr>
              <a:t>Participar como candidato a cargos de elección popular; </a:t>
            </a:r>
          </a:p>
          <a:p>
            <a:pPr marL="342900" lvl="0" indent="-342900" algn="just">
              <a:lnSpc>
                <a:spcPct val="107000"/>
              </a:lnSpc>
              <a:spcAft>
                <a:spcPts val="0"/>
              </a:spcAft>
              <a:buFont typeface="Symbol" panose="05050102010706020507" pitchFamily="18" charset="2"/>
              <a:buChar char=""/>
            </a:pPr>
            <a:r>
              <a:rPr lang="es-MX" sz="1800" dirty="0"/>
              <a:t>Participar en procesos de selección para asumir el cargo de personas juzgadoras en el ámbito local y federal; </a:t>
            </a:r>
          </a:p>
          <a:p>
            <a:pPr marL="342900" lvl="0" indent="-342900" algn="just">
              <a:lnSpc>
                <a:spcPct val="107000"/>
              </a:lnSpc>
              <a:spcAft>
                <a:spcPts val="0"/>
              </a:spcAft>
              <a:buFont typeface="Symbol" panose="05050102010706020507" pitchFamily="18" charset="2"/>
              <a:buChar char=""/>
            </a:pPr>
            <a:r>
              <a:rPr lang="es-MX" sz="1800" dirty="0"/>
              <a:t>Trámites realizados ante notario público relativos a la compra-venta de inmuebles, la constitución o transmisión de derechos reales. </a:t>
            </a:r>
          </a:p>
          <a:p>
            <a:pPr marL="342900" lvl="0" indent="-342900" algn="just">
              <a:lnSpc>
                <a:spcPct val="107000"/>
              </a:lnSpc>
              <a:spcAft>
                <a:spcPts val="800"/>
              </a:spcAft>
              <a:buFont typeface="Symbol" panose="05050102010706020507" pitchFamily="18" charset="2"/>
              <a:buChar char=""/>
            </a:pPr>
            <a:r>
              <a:rPr lang="es-MX" sz="1800" dirty="0"/>
              <a:t>Solicitudes de matrimonio</a:t>
            </a:r>
          </a:p>
        </p:txBody>
      </p:sp>
    </p:spTree>
    <p:extLst>
      <p:ext uri="{BB962C8B-B14F-4D97-AF65-F5344CB8AC3E}">
        <p14:creationId xmlns:p14="http://schemas.microsoft.com/office/powerpoint/2010/main" val="4174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A180548A-6980-27F9-FBB2-76B9933475B6}"/>
              </a:ext>
            </a:extLst>
          </p:cNvPr>
          <p:cNvGrpSpPr/>
          <p:nvPr/>
        </p:nvGrpSpPr>
        <p:grpSpPr>
          <a:xfrm>
            <a:off x="1775800" y="2016998"/>
            <a:ext cx="3420791" cy="3956938"/>
            <a:chOff x="0" y="0"/>
            <a:chExt cx="3017760" cy="4107827"/>
          </a:xfrm>
        </p:grpSpPr>
        <p:sp>
          <p:nvSpPr>
            <p:cNvPr id="5" name="Freeform 8">
              <a:extLst>
                <a:ext uri="{FF2B5EF4-FFF2-40B4-BE49-F238E27FC236}">
                  <a16:creationId xmlns:a16="http://schemas.microsoft.com/office/drawing/2014/main" id="{92051616-1A2A-F27B-A657-52782CD39948}"/>
                </a:ext>
              </a:extLst>
            </p:cNvPr>
            <p:cNvSpPr/>
            <p:nvPr/>
          </p:nvSpPr>
          <p:spPr>
            <a:xfrm>
              <a:off x="10160" y="16510"/>
              <a:ext cx="2994900" cy="4079887"/>
            </a:xfrm>
            <a:custGeom>
              <a:avLst/>
              <a:gdLst/>
              <a:ahLst/>
              <a:cxnLst/>
              <a:rect l="l" t="t" r="r" b="b"/>
              <a:pathLst>
                <a:path w="2994900" h="4079887">
                  <a:moveTo>
                    <a:pt x="2994900" y="4079887"/>
                  </a:moveTo>
                  <a:lnTo>
                    <a:pt x="0" y="4072267"/>
                  </a:lnTo>
                  <a:lnTo>
                    <a:pt x="0" y="1428238"/>
                  </a:lnTo>
                  <a:lnTo>
                    <a:pt x="17780" y="19050"/>
                  </a:lnTo>
                  <a:lnTo>
                    <a:pt x="1491321" y="0"/>
                  </a:lnTo>
                  <a:lnTo>
                    <a:pt x="2975850" y="5080"/>
                  </a:lnTo>
                  <a:close/>
                </a:path>
              </a:pathLst>
            </a:custGeom>
            <a:solidFill>
              <a:srgbClr val="FFFFFF"/>
            </a:solidFill>
          </p:spPr>
          <p:txBody>
            <a:bodyPr/>
            <a:lstStyle/>
            <a:p>
              <a:endParaRPr lang="es-MX"/>
            </a:p>
          </p:txBody>
        </p:sp>
        <p:sp>
          <p:nvSpPr>
            <p:cNvPr id="6" name="Freeform 9">
              <a:extLst>
                <a:ext uri="{FF2B5EF4-FFF2-40B4-BE49-F238E27FC236}">
                  <a16:creationId xmlns:a16="http://schemas.microsoft.com/office/drawing/2014/main" id="{87939B76-1752-B220-0CF5-D15BD418BE40}"/>
                </a:ext>
              </a:extLst>
            </p:cNvPr>
            <p:cNvSpPr/>
            <p:nvPr/>
          </p:nvSpPr>
          <p:spPr>
            <a:xfrm>
              <a:off x="-3810" y="0"/>
              <a:ext cx="3024110" cy="4106557"/>
            </a:xfrm>
            <a:custGeom>
              <a:avLst/>
              <a:gdLst/>
              <a:ahLst/>
              <a:cxnLst/>
              <a:rect l="l" t="t" r="r" b="b"/>
              <a:pathLst>
                <a:path w="3024110" h="4106557">
                  <a:moveTo>
                    <a:pt x="2989820" y="21590"/>
                  </a:moveTo>
                  <a:cubicBezTo>
                    <a:pt x="2991090" y="34290"/>
                    <a:pt x="2991090" y="44450"/>
                    <a:pt x="2992360" y="54610"/>
                  </a:cubicBezTo>
                  <a:cubicBezTo>
                    <a:pt x="2994900" y="125932"/>
                    <a:pt x="2996170" y="215127"/>
                    <a:pt x="2998710" y="301137"/>
                  </a:cubicBezTo>
                  <a:cubicBezTo>
                    <a:pt x="2998710" y="425373"/>
                    <a:pt x="3011410" y="2875059"/>
                    <a:pt x="3017760" y="2999295"/>
                  </a:cubicBezTo>
                  <a:cubicBezTo>
                    <a:pt x="3024110" y="3187242"/>
                    <a:pt x="3020300" y="3378375"/>
                    <a:pt x="3020300" y="3566323"/>
                  </a:cubicBezTo>
                  <a:cubicBezTo>
                    <a:pt x="3020300" y="3731971"/>
                    <a:pt x="3021570" y="3884877"/>
                    <a:pt x="3022840" y="4045597"/>
                  </a:cubicBezTo>
                  <a:cubicBezTo>
                    <a:pt x="3022840" y="4067187"/>
                    <a:pt x="3022840" y="4081157"/>
                    <a:pt x="3022840" y="4105287"/>
                  </a:cubicBezTo>
                  <a:cubicBezTo>
                    <a:pt x="2999980" y="4105287"/>
                    <a:pt x="2979660" y="4106557"/>
                    <a:pt x="2955092" y="4105287"/>
                  </a:cubicBezTo>
                  <a:cubicBezTo>
                    <a:pt x="2805033" y="4100207"/>
                    <a:pt x="2652666" y="4106557"/>
                    <a:pt x="2502607" y="4101477"/>
                  </a:cubicBezTo>
                  <a:cubicBezTo>
                    <a:pt x="2412571" y="4097667"/>
                    <a:pt x="2324844" y="4100207"/>
                    <a:pt x="2234809" y="4097667"/>
                  </a:cubicBezTo>
                  <a:cubicBezTo>
                    <a:pt x="2193254" y="4096397"/>
                    <a:pt x="2151699" y="4095127"/>
                    <a:pt x="2110145" y="4093857"/>
                  </a:cubicBezTo>
                  <a:cubicBezTo>
                    <a:pt x="2084750" y="4093857"/>
                    <a:pt x="2061664" y="4095127"/>
                    <a:pt x="2036269" y="4095127"/>
                  </a:cubicBezTo>
                  <a:cubicBezTo>
                    <a:pt x="1971629" y="4093857"/>
                    <a:pt x="1793866" y="4095127"/>
                    <a:pt x="1729226" y="4093857"/>
                  </a:cubicBezTo>
                  <a:cubicBezTo>
                    <a:pt x="1683053" y="4092587"/>
                    <a:pt x="759613" y="4101477"/>
                    <a:pt x="713441" y="4100207"/>
                  </a:cubicBezTo>
                  <a:cubicBezTo>
                    <a:pt x="701898" y="4100207"/>
                    <a:pt x="688047" y="4101477"/>
                    <a:pt x="676504" y="4101477"/>
                  </a:cubicBezTo>
                  <a:cubicBezTo>
                    <a:pt x="648801" y="4101477"/>
                    <a:pt x="623406" y="4102747"/>
                    <a:pt x="595703" y="4102747"/>
                  </a:cubicBezTo>
                  <a:cubicBezTo>
                    <a:pt x="526445" y="4102747"/>
                    <a:pt x="459495" y="4101477"/>
                    <a:pt x="390237" y="4100207"/>
                  </a:cubicBezTo>
                  <a:cubicBezTo>
                    <a:pt x="348683" y="4098937"/>
                    <a:pt x="307128" y="4097667"/>
                    <a:pt x="267882" y="4096397"/>
                  </a:cubicBezTo>
                  <a:cubicBezTo>
                    <a:pt x="194006" y="4095127"/>
                    <a:pt x="120131" y="4093857"/>
                    <a:pt x="48260" y="4093857"/>
                  </a:cubicBezTo>
                  <a:cubicBezTo>
                    <a:pt x="38100" y="4093857"/>
                    <a:pt x="29210" y="4093857"/>
                    <a:pt x="19050" y="4092587"/>
                  </a:cubicBezTo>
                  <a:cubicBezTo>
                    <a:pt x="10160" y="4091317"/>
                    <a:pt x="5080" y="4084967"/>
                    <a:pt x="7620" y="4076077"/>
                  </a:cubicBezTo>
                  <a:cubicBezTo>
                    <a:pt x="16510" y="4044155"/>
                    <a:pt x="12700" y="3964516"/>
                    <a:pt x="11430" y="3881692"/>
                  </a:cubicBezTo>
                  <a:cubicBezTo>
                    <a:pt x="10160" y="3712858"/>
                    <a:pt x="6350" y="3547209"/>
                    <a:pt x="7620" y="3378375"/>
                  </a:cubicBezTo>
                  <a:cubicBezTo>
                    <a:pt x="5080" y="3168129"/>
                    <a:pt x="0" y="565537"/>
                    <a:pt x="7620" y="352105"/>
                  </a:cubicBezTo>
                  <a:cubicBezTo>
                    <a:pt x="8890" y="310693"/>
                    <a:pt x="7620" y="266096"/>
                    <a:pt x="8890" y="224684"/>
                  </a:cubicBezTo>
                  <a:cubicBezTo>
                    <a:pt x="10160" y="157787"/>
                    <a:pt x="12700" y="84520"/>
                    <a:pt x="13970" y="44450"/>
                  </a:cubicBezTo>
                  <a:cubicBezTo>
                    <a:pt x="13970" y="41910"/>
                    <a:pt x="15240" y="39370"/>
                    <a:pt x="16510" y="38100"/>
                  </a:cubicBezTo>
                  <a:cubicBezTo>
                    <a:pt x="38100" y="35560"/>
                    <a:pt x="62416" y="30480"/>
                    <a:pt x="99354" y="29210"/>
                  </a:cubicBezTo>
                  <a:cubicBezTo>
                    <a:pt x="161686" y="25400"/>
                    <a:pt x="224018" y="22860"/>
                    <a:pt x="288659" y="20320"/>
                  </a:cubicBezTo>
                  <a:cubicBezTo>
                    <a:pt x="332522" y="17780"/>
                    <a:pt x="376386" y="16510"/>
                    <a:pt x="417941" y="13970"/>
                  </a:cubicBezTo>
                  <a:cubicBezTo>
                    <a:pt x="459495" y="11430"/>
                    <a:pt x="503359" y="8890"/>
                    <a:pt x="544914" y="8890"/>
                  </a:cubicBezTo>
                  <a:cubicBezTo>
                    <a:pt x="591086" y="7620"/>
                    <a:pt x="637258" y="10160"/>
                    <a:pt x="683430" y="8890"/>
                  </a:cubicBezTo>
                  <a:cubicBezTo>
                    <a:pt x="741145" y="8890"/>
                    <a:pt x="1786941" y="6350"/>
                    <a:pt x="1844656" y="5080"/>
                  </a:cubicBezTo>
                  <a:cubicBezTo>
                    <a:pt x="1900062" y="3810"/>
                    <a:pt x="1955468" y="2540"/>
                    <a:pt x="2013183" y="2540"/>
                  </a:cubicBezTo>
                  <a:cubicBezTo>
                    <a:pt x="2107836" y="1270"/>
                    <a:pt x="2200180" y="0"/>
                    <a:pt x="2294833" y="0"/>
                  </a:cubicBezTo>
                  <a:cubicBezTo>
                    <a:pt x="2334079" y="0"/>
                    <a:pt x="2375634" y="2540"/>
                    <a:pt x="2414880" y="2540"/>
                  </a:cubicBezTo>
                  <a:cubicBezTo>
                    <a:pt x="2523384" y="3810"/>
                    <a:pt x="2634197" y="5080"/>
                    <a:pt x="2742701" y="7620"/>
                  </a:cubicBezTo>
                  <a:cubicBezTo>
                    <a:pt x="2800416" y="8890"/>
                    <a:pt x="2858131" y="12700"/>
                    <a:pt x="2915846" y="16510"/>
                  </a:cubicBezTo>
                  <a:cubicBezTo>
                    <a:pt x="2929698" y="16510"/>
                    <a:pt x="2943549" y="16510"/>
                    <a:pt x="2955092" y="16510"/>
                  </a:cubicBezTo>
                  <a:cubicBezTo>
                    <a:pt x="2970770" y="17780"/>
                    <a:pt x="2979660" y="20320"/>
                    <a:pt x="2989820" y="21590"/>
                  </a:cubicBezTo>
                  <a:close/>
                  <a:moveTo>
                    <a:pt x="2999980" y="4088777"/>
                  </a:moveTo>
                  <a:cubicBezTo>
                    <a:pt x="3001250" y="4072267"/>
                    <a:pt x="3002520" y="4059567"/>
                    <a:pt x="3002520" y="4046867"/>
                  </a:cubicBezTo>
                  <a:cubicBezTo>
                    <a:pt x="3001250" y="3868950"/>
                    <a:pt x="2999980" y="3700116"/>
                    <a:pt x="2999980" y="3518539"/>
                  </a:cubicBezTo>
                  <a:cubicBezTo>
                    <a:pt x="2999980" y="3435715"/>
                    <a:pt x="3002520" y="3352891"/>
                    <a:pt x="3001250" y="3270067"/>
                  </a:cubicBezTo>
                  <a:cubicBezTo>
                    <a:pt x="3001250" y="3193614"/>
                    <a:pt x="2999980" y="3113975"/>
                    <a:pt x="2998710" y="3037522"/>
                  </a:cubicBezTo>
                  <a:cubicBezTo>
                    <a:pt x="2993630" y="2919657"/>
                    <a:pt x="2982200" y="479527"/>
                    <a:pt x="2982200" y="361662"/>
                  </a:cubicBezTo>
                  <a:cubicBezTo>
                    <a:pt x="2979660" y="262910"/>
                    <a:pt x="2977120" y="160973"/>
                    <a:pt x="2974580" y="63500"/>
                  </a:cubicBezTo>
                  <a:cubicBezTo>
                    <a:pt x="2973310" y="44450"/>
                    <a:pt x="2972040" y="43180"/>
                    <a:pt x="2948167" y="41910"/>
                  </a:cubicBezTo>
                  <a:cubicBezTo>
                    <a:pt x="2941241" y="41910"/>
                    <a:pt x="2936624" y="41910"/>
                    <a:pt x="2929698" y="40640"/>
                  </a:cubicBezTo>
                  <a:cubicBezTo>
                    <a:pt x="2871983" y="36830"/>
                    <a:pt x="2811959" y="31750"/>
                    <a:pt x="2754244" y="30480"/>
                  </a:cubicBezTo>
                  <a:cubicBezTo>
                    <a:pt x="2613420" y="26670"/>
                    <a:pt x="2470286" y="25400"/>
                    <a:pt x="2329462" y="22860"/>
                  </a:cubicBezTo>
                  <a:cubicBezTo>
                    <a:pt x="2308684" y="22860"/>
                    <a:pt x="2285598" y="22860"/>
                    <a:pt x="2264821" y="22860"/>
                  </a:cubicBezTo>
                  <a:cubicBezTo>
                    <a:pt x="2230192" y="22860"/>
                    <a:pt x="2195563" y="22860"/>
                    <a:pt x="2163243" y="22860"/>
                  </a:cubicBezTo>
                  <a:cubicBezTo>
                    <a:pt x="2089367" y="22860"/>
                    <a:pt x="2015492" y="22860"/>
                    <a:pt x="1943925" y="24130"/>
                  </a:cubicBezTo>
                  <a:cubicBezTo>
                    <a:pt x="1881593" y="25400"/>
                    <a:pt x="831180" y="29210"/>
                    <a:pt x="768848" y="29210"/>
                  </a:cubicBezTo>
                  <a:cubicBezTo>
                    <a:pt x="667269" y="29210"/>
                    <a:pt x="565691" y="26670"/>
                    <a:pt x="464113" y="33020"/>
                  </a:cubicBezTo>
                  <a:cubicBezTo>
                    <a:pt x="411015" y="36830"/>
                    <a:pt x="360226" y="36830"/>
                    <a:pt x="309436" y="38100"/>
                  </a:cubicBezTo>
                  <a:cubicBezTo>
                    <a:pt x="221710" y="41910"/>
                    <a:pt x="133983" y="45720"/>
                    <a:pt x="49530" y="50800"/>
                  </a:cubicBezTo>
                  <a:cubicBezTo>
                    <a:pt x="36830" y="50800"/>
                    <a:pt x="34290" y="53340"/>
                    <a:pt x="33020" y="74963"/>
                  </a:cubicBezTo>
                  <a:cubicBezTo>
                    <a:pt x="31750" y="132303"/>
                    <a:pt x="31750" y="189643"/>
                    <a:pt x="30480" y="246983"/>
                  </a:cubicBezTo>
                  <a:cubicBezTo>
                    <a:pt x="29210" y="342549"/>
                    <a:pt x="26670" y="434930"/>
                    <a:pt x="25400" y="530496"/>
                  </a:cubicBezTo>
                  <a:cubicBezTo>
                    <a:pt x="20320" y="632434"/>
                    <a:pt x="26670" y="3123532"/>
                    <a:pt x="29210" y="3225469"/>
                  </a:cubicBezTo>
                  <a:cubicBezTo>
                    <a:pt x="29210" y="3333778"/>
                    <a:pt x="29210" y="3445272"/>
                    <a:pt x="30480" y="3553580"/>
                  </a:cubicBezTo>
                  <a:cubicBezTo>
                    <a:pt x="30480" y="3633219"/>
                    <a:pt x="33020" y="3712858"/>
                    <a:pt x="33020" y="3792496"/>
                  </a:cubicBezTo>
                  <a:cubicBezTo>
                    <a:pt x="33020" y="3878506"/>
                    <a:pt x="33020" y="3964516"/>
                    <a:pt x="31750" y="4046867"/>
                  </a:cubicBezTo>
                  <a:cubicBezTo>
                    <a:pt x="31750" y="4050677"/>
                    <a:pt x="31750" y="4053217"/>
                    <a:pt x="31750" y="4057027"/>
                  </a:cubicBezTo>
                  <a:cubicBezTo>
                    <a:pt x="31750" y="4067187"/>
                    <a:pt x="35560" y="4070997"/>
                    <a:pt x="44450" y="4070997"/>
                  </a:cubicBezTo>
                  <a:cubicBezTo>
                    <a:pt x="67033" y="4070997"/>
                    <a:pt x="99354" y="4072267"/>
                    <a:pt x="129366" y="4072267"/>
                  </a:cubicBezTo>
                  <a:cubicBezTo>
                    <a:pt x="173229" y="4072267"/>
                    <a:pt x="219401" y="4069727"/>
                    <a:pt x="263264" y="4072267"/>
                  </a:cubicBezTo>
                  <a:cubicBezTo>
                    <a:pt x="334831" y="4076077"/>
                    <a:pt x="406398" y="4078617"/>
                    <a:pt x="477964" y="4077347"/>
                  </a:cubicBezTo>
                  <a:cubicBezTo>
                    <a:pt x="524136" y="4076077"/>
                    <a:pt x="568000" y="4078617"/>
                    <a:pt x="614172" y="4078617"/>
                  </a:cubicBezTo>
                  <a:cubicBezTo>
                    <a:pt x="681121" y="4078617"/>
                    <a:pt x="748070" y="4077347"/>
                    <a:pt x="815020" y="4078617"/>
                  </a:cubicBezTo>
                  <a:cubicBezTo>
                    <a:pt x="914290" y="4079887"/>
                    <a:pt x="2003949" y="4069727"/>
                    <a:pt x="2105527" y="4072267"/>
                  </a:cubicBezTo>
                  <a:cubicBezTo>
                    <a:pt x="2149391" y="4073537"/>
                    <a:pt x="2193254" y="4074807"/>
                    <a:pt x="2234809" y="4074807"/>
                  </a:cubicBezTo>
                  <a:cubicBezTo>
                    <a:pt x="2310993" y="4077347"/>
                    <a:pt x="2384868" y="4073537"/>
                    <a:pt x="2461052" y="4077347"/>
                  </a:cubicBezTo>
                  <a:cubicBezTo>
                    <a:pt x="2523384" y="4079887"/>
                    <a:pt x="2585716" y="4079887"/>
                    <a:pt x="2648049" y="4082427"/>
                  </a:cubicBezTo>
                  <a:cubicBezTo>
                    <a:pt x="2740393" y="4086237"/>
                    <a:pt x="2832737" y="4088777"/>
                    <a:pt x="2925081" y="4090047"/>
                  </a:cubicBezTo>
                  <a:cubicBezTo>
                    <a:pt x="2959710" y="4090047"/>
                    <a:pt x="2979660" y="4088777"/>
                    <a:pt x="2999980" y="4088777"/>
                  </a:cubicBezTo>
                  <a:close/>
                </a:path>
              </a:pathLst>
            </a:custGeom>
            <a:solidFill>
              <a:srgbClr val="000000"/>
            </a:solidFill>
          </p:spPr>
          <p:txBody>
            <a:bodyPr/>
            <a:lstStyle/>
            <a:p>
              <a:endParaRPr lang="es-MX"/>
            </a:p>
          </p:txBody>
        </p:sp>
      </p:grpSp>
      <p:grpSp>
        <p:nvGrpSpPr>
          <p:cNvPr id="7" name="Group 10">
            <a:extLst>
              <a:ext uri="{FF2B5EF4-FFF2-40B4-BE49-F238E27FC236}">
                <a16:creationId xmlns:a16="http://schemas.microsoft.com/office/drawing/2014/main" id="{EA79E8FF-98F5-500A-CE8E-338503F55076}"/>
              </a:ext>
            </a:extLst>
          </p:cNvPr>
          <p:cNvGrpSpPr/>
          <p:nvPr/>
        </p:nvGrpSpPr>
        <p:grpSpPr>
          <a:xfrm>
            <a:off x="7027986" y="792121"/>
            <a:ext cx="4493959" cy="1041671"/>
            <a:chOff x="0" y="0"/>
            <a:chExt cx="3944452" cy="1238349"/>
          </a:xfrm>
        </p:grpSpPr>
        <p:sp>
          <p:nvSpPr>
            <p:cNvPr id="8" name="Freeform 11">
              <a:extLst>
                <a:ext uri="{FF2B5EF4-FFF2-40B4-BE49-F238E27FC236}">
                  <a16:creationId xmlns:a16="http://schemas.microsoft.com/office/drawing/2014/main" id="{C3DCD01F-9E23-44D0-25B5-BBB580AF0CF4}"/>
                </a:ext>
              </a:extLst>
            </p:cNvPr>
            <p:cNvSpPr/>
            <p:nvPr/>
          </p:nvSpPr>
          <p:spPr>
            <a:xfrm>
              <a:off x="10160" y="16510"/>
              <a:ext cx="3921592" cy="1210409"/>
            </a:xfrm>
            <a:custGeom>
              <a:avLst/>
              <a:gdLst/>
              <a:ahLst/>
              <a:cxnLst/>
              <a:rect l="l" t="t" r="r" b="b"/>
              <a:pathLst>
                <a:path w="3921592" h="1210409">
                  <a:moveTo>
                    <a:pt x="3921592" y="1210409"/>
                  </a:moveTo>
                  <a:lnTo>
                    <a:pt x="0" y="1202789"/>
                  </a:lnTo>
                  <a:lnTo>
                    <a:pt x="0" y="433028"/>
                  </a:lnTo>
                  <a:lnTo>
                    <a:pt x="17780" y="19050"/>
                  </a:lnTo>
                  <a:lnTo>
                    <a:pt x="1953476" y="0"/>
                  </a:lnTo>
                  <a:lnTo>
                    <a:pt x="3902542" y="5080"/>
                  </a:lnTo>
                  <a:close/>
                </a:path>
              </a:pathLst>
            </a:custGeom>
            <a:solidFill>
              <a:srgbClr val="FFFFFF"/>
            </a:solidFill>
          </p:spPr>
          <p:txBody>
            <a:bodyPr/>
            <a:lstStyle/>
            <a:p>
              <a:endParaRPr lang="es-MX"/>
            </a:p>
          </p:txBody>
        </p:sp>
        <p:sp>
          <p:nvSpPr>
            <p:cNvPr id="9" name="Freeform 12">
              <a:extLst>
                <a:ext uri="{FF2B5EF4-FFF2-40B4-BE49-F238E27FC236}">
                  <a16:creationId xmlns:a16="http://schemas.microsoft.com/office/drawing/2014/main" id="{60C001DE-4CFD-FF96-7D5B-A2A14D392535}"/>
                </a:ext>
              </a:extLst>
            </p:cNvPr>
            <p:cNvSpPr/>
            <p:nvPr/>
          </p:nvSpPr>
          <p:spPr>
            <a:xfrm>
              <a:off x="-3810" y="0"/>
              <a:ext cx="3950802" cy="1237079"/>
            </a:xfrm>
            <a:custGeom>
              <a:avLst/>
              <a:gdLst/>
              <a:ahLst/>
              <a:cxnLst/>
              <a:rect l="l" t="t" r="r" b="b"/>
              <a:pathLst>
                <a:path w="3950802" h="1237079">
                  <a:moveTo>
                    <a:pt x="3916512" y="21590"/>
                  </a:moveTo>
                  <a:cubicBezTo>
                    <a:pt x="3917782" y="34290"/>
                    <a:pt x="3917782" y="44450"/>
                    <a:pt x="3919052" y="54610"/>
                  </a:cubicBezTo>
                  <a:cubicBezTo>
                    <a:pt x="3921592" y="81533"/>
                    <a:pt x="3922862" y="106422"/>
                    <a:pt x="3925402" y="130422"/>
                  </a:cubicBezTo>
                  <a:cubicBezTo>
                    <a:pt x="3925402" y="165089"/>
                    <a:pt x="3938102" y="848656"/>
                    <a:pt x="3944452" y="883323"/>
                  </a:cubicBezTo>
                  <a:cubicBezTo>
                    <a:pt x="3950802" y="935768"/>
                    <a:pt x="3946992" y="989102"/>
                    <a:pt x="3946992" y="1041548"/>
                  </a:cubicBezTo>
                  <a:cubicBezTo>
                    <a:pt x="3946992" y="1087771"/>
                    <a:pt x="3948262" y="1130438"/>
                    <a:pt x="3949532" y="1176119"/>
                  </a:cubicBezTo>
                  <a:cubicBezTo>
                    <a:pt x="3949532" y="1197709"/>
                    <a:pt x="3949532" y="1211679"/>
                    <a:pt x="3949532" y="1235809"/>
                  </a:cubicBezTo>
                  <a:cubicBezTo>
                    <a:pt x="3926672" y="1235809"/>
                    <a:pt x="3906352" y="1237079"/>
                    <a:pt x="3878779" y="1235809"/>
                  </a:cubicBezTo>
                  <a:cubicBezTo>
                    <a:pt x="3680950" y="1230729"/>
                    <a:pt x="3480077" y="1237079"/>
                    <a:pt x="3282248" y="1231999"/>
                  </a:cubicBezTo>
                  <a:cubicBezTo>
                    <a:pt x="3163550" y="1228189"/>
                    <a:pt x="3047896" y="1230729"/>
                    <a:pt x="2929199" y="1228189"/>
                  </a:cubicBezTo>
                  <a:cubicBezTo>
                    <a:pt x="2874416" y="1226919"/>
                    <a:pt x="2819632" y="1225649"/>
                    <a:pt x="2764849" y="1224379"/>
                  </a:cubicBezTo>
                  <a:cubicBezTo>
                    <a:pt x="2731370" y="1224379"/>
                    <a:pt x="2700935" y="1225649"/>
                    <a:pt x="2667456" y="1225649"/>
                  </a:cubicBezTo>
                  <a:cubicBezTo>
                    <a:pt x="2582237" y="1224379"/>
                    <a:pt x="2347886" y="1225649"/>
                    <a:pt x="2262667" y="1224379"/>
                  </a:cubicBezTo>
                  <a:cubicBezTo>
                    <a:pt x="2201797" y="1223109"/>
                    <a:pt x="984388" y="1231999"/>
                    <a:pt x="923517" y="1230729"/>
                  </a:cubicBezTo>
                  <a:cubicBezTo>
                    <a:pt x="908300" y="1230729"/>
                    <a:pt x="890039" y="1231999"/>
                    <a:pt x="874821" y="1231999"/>
                  </a:cubicBezTo>
                  <a:cubicBezTo>
                    <a:pt x="838299" y="1231999"/>
                    <a:pt x="804820" y="1233269"/>
                    <a:pt x="768298" y="1233269"/>
                  </a:cubicBezTo>
                  <a:cubicBezTo>
                    <a:pt x="676992" y="1233269"/>
                    <a:pt x="588730" y="1231999"/>
                    <a:pt x="497424" y="1230729"/>
                  </a:cubicBezTo>
                  <a:cubicBezTo>
                    <a:pt x="442641" y="1229459"/>
                    <a:pt x="387857" y="1228189"/>
                    <a:pt x="336117" y="1226919"/>
                  </a:cubicBezTo>
                  <a:cubicBezTo>
                    <a:pt x="238725" y="1225649"/>
                    <a:pt x="141332" y="1224379"/>
                    <a:pt x="48260" y="1224379"/>
                  </a:cubicBezTo>
                  <a:cubicBezTo>
                    <a:pt x="38100" y="1224379"/>
                    <a:pt x="29210" y="1224379"/>
                    <a:pt x="19050" y="1223109"/>
                  </a:cubicBezTo>
                  <a:cubicBezTo>
                    <a:pt x="10160" y="1221839"/>
                    <a:pt x="5080" y="1215489"/>
                    <a:pt x="7620" y="1206599"/>
                  </a:cubicBezTo>
                  <a:cubicBezTo>
                    <a:pt x="16510" y="1174883"/>
                    <a:pt x="12700" y="1152660"/>
                    <a:pt x="11430" y="1129549"/>
                  </a:cubicBezTo>
                  <a:cubicBezTo>
                    <a:pt x="10160" y="1082437"/>
                    <a:pt x="6350" y="1036214"/>
                    <a:pt x="7620" y="989102"/>
                  </a:cubicBezTo>
                  <a:cubicBezTo>
                    <a:pt x="5080" y="930435"/>
                    <a:pt x="0" y="204201"/>
                    <a:pt x="7620" y="144645"/>
                  </a:cubicBezTo>
                  <a:cubicBezTo>
                    <a:pt x="8890" y="133089"/>
                    <a:pt x="7620" y="120644"/>
                    <a:pt x="8890" y="109089"/>
                  </a:cubicBezTo>
                  <a:cubicBezTo>
                    <a:pt x="10160" y="90422"/>
                    <a:pt x="12700" y="69977"/>
                    <a:pt x="13970" y="44450"/>
                  </a:cubicBezTo>
                  <a:cubicBezTo>
                    <a:pt x="13970" y="41910"/>
                    <a:pt x="15240" y="39370"/>
                    <a:pt x="16510" y="38100"/>
                  </a:cubicBezTo>
                  <a:cubicBezTo>
                    <a:pt x="38100" y="35560"/>
                    <a:pt x="65244" y="30480"/>
                    <a:pt x="113940" y="29210"/>
                  </a:cubicBezTo>
                  <a:cubicBezTo>
                    <a:pt x="196115" y="25400"/>
                    <a:pt x="278290" y="22860"/>
                    <a:pt x="363509" y="20320"/>
                  </a:cubicBezTo>
                  <a:cubicBezTo>
                    <a:pt x="421336" y="17780"/>
                    <a:pt x="479163" y="16510"/>
                    <a:pt x="533946" y="13970"/>
                  </a:cubicBezTo>
                  <a:cubicBezTo>
                    <a:pt x="588730" y="11430"/>
                    <a:pt x="646557" y="8890"/>
                    <a:pt x="701340" y="8890"/>
                  </a:cubicBezTo>
                  <a:cubicBezTo>
                    <a:pt x="762211" y="7620"/>
                    <a:pt x="823081" y="10160"/>
                    <a:pt x="883952" y="8890"/>
                  </a:cubicBezTo>
                  <a:cubicBezTo>
                    <a:pt x="960040" y="8890"/>
                    <a:pt x="2338756" y="6350"/>
                    <a:pt x="2414844" y="5080"/>
                  </a:cubicBezTo>
                  <a:cubicBezTo>
                    <a:pt x="2487888" y="3810"/>
                    <a:pt x="2560933" y="2540"/>
                    <a:pt x="2637021" y="2540"/>
                  </a:cubicBezTo>
                  <a:cubicBezTo>
                    <a:pt x="2761805" y="1270"/>
                    <a:pt x="2883546" y="0"/>
                    <a:pt x="3008331" y="0"/>
                  </a:cubicBezTo>
                  <a:cubicBezTo>
                    <a:pt x="3060071" y="0"/>
                    <a:pt x="3114854" y="2540"/>
                    <a:pt x="3166594" y="2540"/>
                  </a:cubicBezTo>
                  <a:cubicBezTo>
                    <a:pt x="3309640" y="3810"/>
                    <a:pt x="3455729" y="5080"/>
                    <a:pt x="3598774" y="7620"/>
                  </a:cubicBezTo>
                  <a:cubicBezTo>
                    <a:pt x="3674862" y="8890"/>
                    <a:pt x="3750950" y="12700"/>
                    <a:pt x="3827038" y="16510"/>
                  </a:cubicBezTo>
                  <a:cubicBezTo>
                    <a:pt x="3845300" y="16510"/>
                    <a:pt x="3863561" y="16510"/>
                    <a:pt x="3878779" y="16510"/>
                  </a:cubicBezTo>
                  <a:cubicBezTo>
                    <a:pt x="3897462" y="17780"/>
                    <a:pt x="3906352" y="20320"/>
                    <a:pt x="3916512" y="21590"/>
                  </a:cubicBezTo>
                  <a:close/>
                  <a:moveTo>
                    <a:pt x="3926672" y="1219299"/>
                  </a:moveTo>
                  <a:cubicBezTo>
                    <a:pt x="3927942" y="1202789"/>
                    <a:pt x="3929212" y="1190089"/>
                    <a:pt x="3929212" y="1177389"/>
                  </a:cubicBezTo>
                  <a:cubicBezTo>
                    <a:pt x="3927942" y="1125993"/>
                    <a:pt x="3926672" y="1078882"/>
                    <a:pt x="3926672" y="1028214"/>
                  </a:cubicBezTo>
                  <a:cubicBezTo>
                    <a:pt x="3926672" y="1005103"/>
                    <a:pt x="3929212" y="981991"/>
                    <a:pt x="3927942" y="958880"/>
                  </a:cubicBezTo>
                  <a:cubicBezTo>
                    <a:pt x="3927942" y="937546"/>
                    <a:pt x="3926672" y="915323"/>
                    <a:pt x="3925402" y="893990"/>
                  </a:cubicBezTo>
                  <a:cubicBezTo>
                    <a:pt x="3920322" y="861100"/>
                    <a:pt x="3908892" y="180201"/>
                    <a:pt x="3908892" y="147311"/>
                  </a:cubicBezTo>
                  <a:cubicBezTo>
                    <a:pt x="3906352" y="119755"/>
                    <a:pt x="3903812" y="91310"/>
                    <a:pt x="3901272" y="63500"/>
                  </a:cubicBezTo>
                  <a:cubicBezTo>
                    <a:pt x="3900002" y="44450"/>
                    <a:pt x="3898732" y="43180"/>
                    <a:pt x="3869648" y="41910"/>
                  </a:cubicBezTo>
                  <a:cubicBezTo>
                    <a:pt x="3860517" y="41910"/>
                    <a:pt x="3854430" y="41910"/>
                    <a:pt x="3845300" y="40640"/>
                  </a:cubicBezTo>
                  <a:cubicBezTo>
                    <a:pt x="3769212" y="36830"/>
                    <a:pt x="3690080" y="31750"/>
                    <a:pt x="3613992" y="30480"/>
                  </a:cubicBezTo>
                  <a:cubicBezTo>
                    <a:pt x="3428337" y="26670"/>
                    <a:pt x="3239639" y="25400"/>
                    <a:pt x="3053984" y="22860"/>
                  </a:cubicBezTo>
                  <a:cubicBezTo>
                    <a:pt x="3026592" y="22860"/>
                    <a:pt x="2996157" y="22860"/>
                    <a:pt x="2968765" y="22860"/>
                  </a:cubicBezTo>
                  <a:cubicBezTo>
                    <a:pt x="2923112" y="22860"/>
                    <a:pt x="2877459" y="22860"/>
                    <a:pt x="2834850" y="22860"/>
                  </a:cubicBezTo>
                  <a:cubicBezTo>
                    <a:pt x="2737457" y="22860"/>
                    <a:pt x="2640065" y="22860"/>
                    <a:pt x="2545715" y="24130"/>
                  </a:cubicBezTo>
                  <a:cubicBezTo>
                    <a:pt x="2463540" y="25400"/>
                    <a:pt x="1078737" y="29210"/>
                    <a:pt x="996562" y="29210"/>
                  </a:cubicBezTo>
                  <a:cubicBezTo>
                    <a:pt x="862647" y="29210"/>
                    <a:pt x="728732" y="26670"/>
                    <a:pt x="594817" y="33020"/>
                  </a:cubicBezTo>
                  <a:cubicBezTo>
                    <a:pt x="524816" y="36830"/>
                    <a:pt x="457858" y="36830"/>
                    <a:pt x="390901" y="38100"/>
                  </a:cubicBezTo>
                  <a:cubicBezTo>
                    <a:pt x="275247" y="41910"/>
                    <a:pt x="159593" y="45720"/>
                    <a:pt x="49530" y="50800"/>
                  </a:cubicBezTo>
                  <a:cubicBezTo>
                    <a:pt x="36830" y="50800"/>
                    <a:pt x="34290" y="53340"/>
                    <a:pt x="33020" y="67310"/>
                  </a:cubicBezTo>
                  <a:cubicBezTo>
                    <a:pt x="31750" y="83310"/>
                    <a:pt x="31750" y="99311"/>
                    <a:pt x="30480" y="115311"/>
                  </a:cubicBezTo>
                  <a:cubicBezTo>
                    <a:pt x="29210" y="141978"/>
                    <a:pt x="26670" y="167756"/>
                    <a:pt x="25400" y="194423"/>
                  </a:cubicBezTo>
                  <a:cubicBezTo>
                    <a:pt x="20320" y="222868"/>
                    <a:pt x="26670" y="917990"/>
                    <a:pt x="29210" y="946435"/>
                  </a:cubicBezTo>
                  <a:cubicBezTo>
                    <a:pt x="29210" y="976658"/>
                    <a:pt x="29210" y="1007769"/>
                    <a:pt x="30480" y="1037992"/>
                  </a:cubicBezTo>
                  <a:cubicBezTo>
                    <a:pt x="30480" y="1060215"/>
                    <a:pt x="33020" y="1082437"/>
                    <a:pt x="33020" y="1104660"/>
                  </a:cubicBezTo>
                  <a:cubicBezTo>
                    <a:pt x="33020" y="1128660"/>
                    <a:pt x="33020" y="1152660"/>
                    <a:pt x="31750" y="1177389"/>
                  </a:cubicBezTo>
                  <a:cubicBezTo>
                    <a:pt x="31750" y="1181199"/>
                    <a:pt x="31750" y="1183739"/>
                    <a:pt x="31750" y="1187549"/>
                  </a:cubicBezTo>
                  <a:cubicBezTo>
                    <a:pt x="31750" y="1197709"/>
                    <a:pt x="35560" y="1201519"/>
                    <a:pt x="44450" y="1201519"/>
                  </a:cubicBezTo>
                  <a:cubicBezTo>
                    <a:pt x="71331" y="1201519"/>
                    <a:pt x="113940" y="1202789"/>
                    <a:pt x="153506" y="1202789"/>
                  </a:cubicBezTo>
                  <a:cubicBezTo>
                    <a:pt x="211333" y="1202789"/>
                    <a:pt x="272203" y="1200249"/>
                    <a:pt x="330030" y="1202789"/>
                  </a:cubicBezTo>
                  <a:cubicBezTo>
                    <a:pt x="424380" y="1206599"/>
                    <a:pt x="518729" y="1209139"/>
                    <a:pt x="613078" y="1207869"/>
                  </a:cubicBezTo>
                  <a:cubicBezTo>
                    <a:pt x="673948" y="1206599"/>
                    <a:pt x="731775" y="1209139"/>
                    <a:pt x="792646" y="1209139"/>
                  </a:cubicBezTo>
                  <a:cubicBezTo>
                    <a:pt x="880908" y="1209139"/>
                    <a:pt x="969170" y="1207869"/>
                    <a:pt x="1057432" y="1209139"/>
                  </a:cubicBezTo>
                  <a:cubicBezTo>
                    <a:pt x="1188304" y="1210409"/>
                    <a:pt x="2624847" y="1200249"/>
                    <a:pt x="2758762" y="1202789"/>
                  </a:cubicBezTo>
                  <a:cubicBezTo>
                    <a:pt x="2816589" y="1204059"/>
                    <a:pt x="2874416" y="1205329"/>
                    <a:pt x="2929199" y="1205329"/>
                  </a:cubicBezTo>
                  <a:cubicBezTo>
                    <a:pt x="3029635" y="1207869"/>
                    <a:pt x="3127028" y="1204059"/>
                    <a:pt x="3227464" y="1207869"/>
                  </a:cubicBezTo>
                  <a:cubicBezTo>
                    <a:pt x="3309640" y="1210409"/>
                    <a:pt x="3391815" y="1210409"/>
                    <a:pt x="3473990" y="1212949"/>
                  </a:cubicBezTo>
                  <a:cubicBezTo>
                    <a:pt x="3595731" y="1216759"/>
                    <a:pt x="3717472" y="1219299"/>
                    <a:pt x="3839213" y="1220569"/>
                  </a:cubicBezTo>
                  <a:cubicBezTo>
                    <a:pt x="3884865" y="1220569"/>
                    <a:pt x="3906352" y="1219299"/>
                    <a:pt x="3926672" y="1219299"/>
                  </a:cubicBezTo>
                  <a:close/>
                </a:path>
              </a:pathLst>
            </a:custGeom>
            <a:solidFill>
              <a:srgbClr val="000000"/>
            </a:solidFill>
          </p:spPr>
          <p:txBody>
            <a:bodyPr/>
            <a:lstStyle/>
            <a:p>
              <a:endParaRPr lang="es-MX"/>
            </a:p>
          </p:txBody>
        </p:sp>
      </p:grpSp>
      <p:grpSp>
        <p:nvGrpSpPr>
          <p:cNvPr id="12" name="Group 15">
            <a:extLst>
              <a:ext uri="{FF2B5EF4-FFF2-40B4-BE49-F238E27FC236}">
                <a16:creationId xmlns:a16="http://schemas.microsoft.com/office/drawing/2014/main" id="{BDCBD31A-7EA2-BEB6-52F4-B4F938094BE5}"/>
              </a:ext>
            </a:extLst>
          </p:cNvPr>
          <p:cNvGrpSpPr/>
          <p:nvPr/>
        </p:nvGrpSpPr>
        <p:grpSpPr>
          <a:xfrm>
            <a:off x="7027986" y="2674754"/>
            <a:ext cx="4493959" cy="1423215"/>
            <a:chOff x="0" y="0"/>
            <a:chExt cx="3944452" cy="1238349"/>
          </a:xfrm>
        </p:grpSpPr>
        <p:sp>
          <p:nvSpPr>
            <p:cNvPr id="13" name="Freeform 16">
              <a:extLst>
                <a:ext uri="{FF2B5EF4-FFF2-40B4-BE49-F238E27FC236}">
                  <a16:creationId xmlns:a16="http://schemas.microsoft.com/office/drawing/2014/main" id="{3C510513-62E4-5016-7F15-53FC7350B619}"/>
                </a:ext>
              </a:extLst>
            </p:cNvPr>
            <p:cNvSpPr/>
            <p:nvPr/>
          </p:nvSpPr>
          <p:spPr>
            <a:xfrm>
              <a:off x="10160" y="16510"/>
              <a:ext cx="3921592" cy="1210409"/>
            </a:xfrm>
            <a:custGeom>
              <a:avLst/>
              <a:gdLst/>
              <a:ahLst/>
              <a:cxnLst/>
              <a:rect l="l" t="t" r="r" b="b"/>
              <a:pathLst>
                <a:path w="3921592" h="1210409">
                  <a:moveTo>
                    <a:pt x="3921592" y="1210409"/>
                  </a:moveTo>
                  <a:lnTo>
                    <a:pt x="0" y="1202789"/>
                  </a:lnTo>
                  <a:lnTo>
                    <a:pt x="0" y="433028"/>
                  </a:lnTo>
                  <a:lnTo>
                    <a:pt x="17780" y="19050"/>
                  </a:lnTo>
                  <a:lnTo>
                    <a:pt x="1953476" y="0"/>
                  </a:lnTo>
                  <a:lnTo>
                    <a:pt x="3902542" y="5080"/>
                  </a:lnTo>
                  <a:close/>
                </a:path>
              </a:pathLst>
            </a:custGeom>
            <a:solidFill>
              <a:srgbClr val="FFFFFF"/>
            </a:solidFill>
          </p:spPr>
          <p:txBody>
            <a:bodyPr/>
            <a:lstStyle/>
            <a:p>
              <a:endParaRPr lang="es-MX"/>
            </a:p>
          </p:txBody>
        </p:sp>
        <p:sp>
          <p:nvSpPr>
            <p:cNvPr id="14" name="Freeform 17">
              <a:extLst>
                <a:ext uri="{FF2B5EF4-FFF2-40B4-BE49-F238E27FC236}">
                  <a16:creationId xmlns:a16="http://schemas.microsoft.com/office/drawing/2014/main" id="{94BD8637-59EB-9CAD-20F8-D34740A6C340}"/>
                </a:ext>
              </a:extLst>
            </p:cNvPr>
            <p:cNvSpPr/>
            <p:nvPr/>
          </p:nvSpPr>
          <p:spPr>
            <a:xfrm>
              <a:off x="-3810" y="0"/>
              <a:ext cx="3950802" cy="1237079"/>
            </a:xfrm>
            <a:custGeom>
              <a:avLst/>
              <a:gdLst/>
              <a:ahLst/>
              <a:cxnLst/>
              <a:rect l="l" t="t" r="r" b="b"/>
              <a:pathLst>
                <a:path w="3950802" h="1237079">
                  <a:moveTo>
                    <a:pt x="3916512" y="21590"/>
                  </a:moveTo>
                  <a:cubicBezTo>
                    <a:pt x="3917782" y="34290"/>
                    <a:pt x="3917782" y="44450"/>
                    <a:pt x="3919052" y="54610"/>
                  </a:cubicBezTo>
                  <a:cubicBezTo>
                    <a:pt x="3921592" y="81533"/>
                    <a:pt x="3922862" y="106422"/>
                    <a:pt x="3925402" y="130422"/>
                  </a:cubicBezTo>
                  <a:cubicBezTo>
                    <a:pt x="3925402" y="165089"/>
                    <a:pt x="3938102" y="848656"/>
                    <a:pt x="3944452" y="883323"/>
                  </a:cubicBezTo>
                  <a:cubicBezTo>
                    <a:pt x="3950802" y="935768"/>
                    <a:pt x="3946992" y="989102"/>
                    <a:pt x="3946992" y="1041548"/>
                  </a:cubicBezTo>
                  <a:cubicBezTo>
                    <a:pt x="3946992" y="1087771"/>
                    <a:pt x="3948262" y="1130438"/>
                    <a:pt x="3949532" y="1176119"/>
                  </a:cubicBezTo>
                  <a:cubicBezTo>
                    <a:pt x="3949532" y="1197709"/>
                    <a:pt x="3949532" y="1211679"/>
                    <a:pt x="3949532" y="1235809"/>
                  </a:cubicBezTo>
                  <a:cubicBezTo>
                    <a:pt x="3926672" y="1235809"/>
                    <a:pt x="3906352" y="1237079"/>
                    <a:pt x="3878779" y="1235809"/>
                  </a:cubicBezTo>
                  <a:cubicBezTo>
                    <a:pt x="3680950" y="1230729"/>
                    <a:pt x="3480077" y="1237079"/>
                    <a:pt x="3282248" y="1231999"/>
                  </a:cubicBezTo>
                  <a:cubicBezTo>
                    <a:pt x="3163550" y="1228189"/>
                    <a:pt x="3047896" y="1230729"/>
                    <a:pt x="2929199" y="1228189"/>
                  </a:cubicBezTo>
                  <a:cubicBezTo>
                    <a:pt x="2874416" y="1226919"/>
                    <a:pt x="2819632" y="1225649"/>
                    <a:pt x="2764849" y="1224379"/>
                  </a:cubicBezTo>
                  <a:cubicBezTo>
                    <a:pt x="2731370" y="1224379"/>
                    <a:pt x="2700935" y="1225649"/>
                    <a:pt x="2667456" y="1225649"/>
                  </a:cubicBezTo>
                  <a:cubicBezTo>
                    <a:pt x="2582237" y="1224379"/>
                    <a:pt x="2347886" y="1225649"/>
                    <a:pt x="2262667" y="1224379"/>
                  </a:cubicBezTo>
                  <a:cubicBezTo>
                    <a:pt x="2201797" y="1223109"/>
                    <a:pt x="984388" y="1231999"/>
                    <a:pt x="923517" y="1230729"/>
                  </a:cubicBezTo>
                  <a:cubicBezTo>
                    <a:pt x="908300" y="1230729"/>
                    <a:pt x="890039" y="1231999"/>
                    <a:pt x="874821" y="1231999"/>
                  </a:cubicBezTo>
                  <a:cubicBezTo>
                    <a:pt x="838299" y="1231999"/>
                    <a:pt x="804820" y="1233269"/>
                    <a:pt x="768298" y="1233269"/>
                  </a:cubicBezTo>
                  <a:cubicBezTo>
                    <a:pt x="676992" y="1233269"/>
                    <a:pt x="588730" y="1231999"/>
                    <a:pt x="497424" y="1230729"/>
                  </a:cubicBezTo>
                  <a:cubicBezTo>
                    <a:pt x="442641" y="1229459"/>
                    <a:pt x="387857" y="1228189"/>
                    <a:pt x="336117" y="1226919"/>
                  </a:cubicBezTo>
                  <a:cubicBezTo>
                    <a:pt x="238725" y="1225649"/>
                    <a:pt x="141332" y="1224379"/>
                    <a:pt x="48260" y="1224379"/>
                  </a:cubicBezTo>
                  <a:cubicBezTo>
                    <a:pt x="38100" y="1224379"/>
                    <a:pt x="29210" y="1224379"/>
                    <a:pt x="19050" y="1223109"/>
                  </a:cubicBezTo>
                  <a:cubicBezTo>
                    <a:pt x="10160" y="1221839"/>
                    <a:pt x="5080" y="1215489"/>
                    <a:pt x="7620" y="1206599"/>
                  </a:cubicBezTo>
                  <a:cubicBezTo>
                    <a:pt x="16510" y="1174883"/>
                    <a:pt x="12700" y="1152660"/>
                    <a:pt x="11430" y="1129549"/>
                  </a:cubicBezTo>
                  <a:cubicBezTo>
                    <a:pt x="10160" y="1082437"/>
                    <a:pt x="6350" y="1036214"/>
                    <a:pt x="7620" y="989102"/>
                  </a:cubicBezTo>
                  <a:cubicBezTo>
                    <a:pt x="5080" y="930435"/>
                    <a:pt x="0" y="204201"/>
                    <a:pt x="7620" y="144645"/>
                  </a:cubicBezTo>
                  <a:cubicBezTo>
                    <a:pt x="8890" y="133089"/>
                    <a:pt x="7620" y="120644"/>
                    <a:pt x="8890" y="109089"/>
                  </a:cubicBezTo>
                  <a:cubicBezTo>
                    <a:pt x="10160" y="90422"/>
                    <a:pt x="12700" y="69977"/>
                    <a:pt x="13970" y="44450"/>
                  </a:cubicBezTo>
                  <a:cubicBezTo>
                    <a:pt x="13970" y="41910"/>
                    <a:pt x="15240" y="39370"/>
                    <a:pt x="16510" y="38100"/>
                  </a:cubicBezTo>
                  <a:cubicBezTo>
                    <a:pt x="38100" y="35560"/>
                    <a:pt x="65244" y="30480"/>
                    <a:pt x="113940" y="29210"/>
                  </a:cubicBezTo>
                  <a:cubicBezTo>
                    <a:pt x="196115" y="25400"/>
                    <a:pt x="278290" y="22860"/>
                    <a:pt x="363509" y="20320"/>
                  </a:cubicBezTo>
                  <a:cubicBezTo>
                    <a:pt x="421336" y="17780"/>
                    <a:pt x="479163" y="16510"/>
                    <a:pt x="533946" y="13970"/>
                  </a:cubicBezTo>
                  <a:cubicBezTo>
                    <a:pt x="588730" y="11430"/>
                    <a:pt x="646557" y="8890"/>
                    <a:pt x="701340" y="8890"/>
                  </a:cubicBezTo>
                  <a:cubicBezTo>
                    <a:pt x="762211" y="7620"/>
                    <a:pt x="823081" y="10160"/>
                    <a:pt x="883952" y="8890"/>
                  </a:cubicBezTo>
                  <a:cubicBezTo>
                    <a:pt x="960040" y="8890"/>
                    <a:pt x="2338756" y="6350"/>
                    <a:pt x="2414844" y="5080"/>
                  </a:cubicBezTo>
                  <a:cubicBezTo>
                    <a:pt x="2487888" y="3810"/>
                    <a:pt x="2560933" y="2540"/>
                    <a:pt x="2637021" y="2540"/>
                  </a:cubicBezTo>
                  <a:cubicBezTo>
                    <a:pt x="2761805" y="1270"/>
                    <a:pt x="2883546" y="0"/>
                    <a:pt x="3008331" y="0"/>
                  </a:cubicBezTo>
                  <a:cubicBezTo>
                    <a:pt x="3060071" y="0"/>
                    <a:pt x="3114854" y="2540"/>
                    <a:pt x="3166594" y="2540"/>
                  </a:cubicBezTo>
                  <a:cubicBezTo>
                    <a:pt x="3309640" y="3810"/>
                    <a:pt x="3455729" y="5080"/>
                    <a:pt x="3598774" y="7620"/>
                  </a:cubicBezTo>
                  <a:cubicBezTo>
                    <a:pt x="3674862" y="8890"/>
                    <a:pt x="3750950" y="12700"/>
                    <a:pt x="3827038" y="16510"/>
                  </a:cubicBezTo>
                  <a:cubicBezTo>
                    <a:pt x="3845300" y="16510"/>
                    <a:pt x="3863561" y="16510"/>
                    <a:pt x="3878779" y="16510"/>
                  </a:cubicBezTo>
                  <a:cubicBezTo>
                    <a:pt x="3897462" y="17780"/>
                    <a:pt x="3906352" y="20320"/>
                    <a:pt x="3916512" y="21590"/>
                  </a:cubicBezTo>
                  <a:close/>
                  <a:moveTo>
                    <a:pt x="3926672" y="1219299"/>
                  </a:moveTo>
                  <a:cubicBezTo>
                    <a:pt x="3927942" y="1202789"/>
                    <a:pt x="3929212" y="1190089"/>
                    <a:pt x="3929212" y="1177389"/>
                  </a:cubicBezTo>
                  <a:cubicBezTo>
                    <a:pt x="3927942" y="1125993"/>
                    <a:pt x="3926672" y="1078882"/>
                    <a:pt x="3926672" y="1028214"/>
                  </a:cubicBezTo>
                  <a:cubicBezTo>
                    <a:pt x="3926672" y="1005103"/>
                    <a:pt x="3929212" y="981991"/>
                    <a:pt x="3927942" y="958880"/>
                  </a:cubicBezTo>
                  <a:cubicBezTo>
                    <a:pt x="3927942" y="937546"/>
                    <a:pt x="3926672" y="915323"/>
                    <a:pt x="3925402" y="893990"/>
                  </a:cubicBezTo>
                  <a:cubicBezTo>
                    <a:pt x="3920322" y="861100"/>
                    <a:pt x="3908892" y="180201"/>
                    <a:pt x="3908892" y="147311"/>
                  </a:cubicBezTo>
                  <a:cubicBezTo>
                    <a:pt x="3906352" y="119755"/>
                    <a:pt x="3903812" y="91310"/>
                    <a:pt x="3901272" y="63500"/>
                  </a:cubicBezTo>
                  <a:cubicBezTo>
                    <a:pt x="3900002" y="44450"/>
                    <a:pt x="3898732" y="43180"/>
                    <a:pt x="3869648" y="41910"/>
                  </a:cubicBezTo>
                  <a:cubicBezTo>
                    <a:pt x="3860517" y="41910"/>
                    <a:pt x="3854430" y="41910"/>
                    <a:pt x="3845300" y="40640"/>
                  </a:cubicBezTo>
                  <a:cubicBezTo>
                    <a:pt x="3769212" y="36830"/>
                    <a:pt x="3690080" y="31750"/>
                    <a:pt x="3613992" y="30480"/>
                  </a:cubicBezTo>
                  <a:cubicBezTo>
                    <a:pt x="3428337" y="26670"/>
                    <a:pt x="3239639" y="25400"/>
                    <a:pt x="3053984" y="22860"/>
                  </a:cubicBezTo>
                  <a:cubicBezTo>
                    <a:pt x="3026592" y="22860"/>
                    <a:pt x="2996157" y="22860"/>
                    <a:pt x="2968765" y="22860"/>
                  </a:cubicBezTo>
                  <a:cubicBezTo>
                    <a:pt x="2923112" y="22860"/>
                    <a:pt x="2877459" y="22860"/>
                    <a:pt x="2834850" y="22860"/>
                  </a:cubicBezTo>
                  <a:cubicBezTo>
                    <a:pt x="2737457" y="22860"/>
                    <a:pt x="2640065" y="22860"/>
                    <a:pt x="2545715" y="24130"/>
                  </a:cubicBezTo>
                  <a:cubicBezTo>
                    <a:pt x="2463540" y="25400"/>
                    <a:pt x="1078737" y="29210"/>
                    <a:pt x="996562" y="29210"/>
                  </a:cubicBezTo>
                  <a:cubicBezTo>
                    <a:pt x="862647" y="29210"/>
                    <a:pt x="728732" y="26670"/>
                    <a:pt x="594817" y="33020"/>
                  </a:cubicBezTo>
                  <a:cubicBezTo>
                    <a:pt x="524816" y="36830"/>
                    <a:pt x="457858" y="36830"/>
                    <a:pt x="390901" y="38100"/>
                  </a:cubicBezTo>
                  <a:cubicBezTo>
                    <a:pt x="275247" y="41910"/>
                    <a:pt x="159593" y="45720"/>
                    <a:pt x="49530" y="50800"/>
                  </a:cubicBezTo>
                  <a:cubicBezTo>
                    <a:pt x="36830" y="50800"/>
                    <a:pt x="34290" y="53340"/>
                    <a:pt x="33020" y="67310"/>
                  </a:cubicBezTo>
                  <a:cubicBezTo>
                    <a:pt x="31750" y="83310"/>
                    <a:pt x="31750" y="99311"/>
                    <a:pt x="30480" y="115311"/>
                  </a:cubicBezTo>
                  <a:cubicBezTo>
                    <a:pt x="29210" y="141978"/>
                    <a:pt x="26670" y="167756"/>
                    <a:pt x="25400" y="194423"/>
                  </a:cubicBezTo>
                  <a:cubicBezTo>
                    <a:pt x="20320" y="222868"/>
                    <a:pt x="26670" y="917990"/>
                    <a:pt x="29210" y="946435"/>
                  </a:cubicBezTo>
                  <a:cubicBezTo>
                    <a:pt x="29210" y="976658"/>
                    <a:pt x="29210" y="1007769"/>
                    <a:pt x="30480" y="1037992"/>
                  </a:cubicBezTo>
                  <a:cubicBezTo>
                    <a:pt x="30480" y="1060215"/>
                    <a:pt x="33020" y="1082437"/>
                    <a:pt x="33020" y="1104660"/>
                  </a:cubicBezTo>
                  <a:cubicBezTo>
                    <a:pt x="33020" y="1128660"/>
                    <a:pt x="33020" y="1152660"/>
                    <a:pt x="31750" y="1177389"/>
                  </a:cubicBezTo>
                  <a:cubicBezTo>
                    <a:pt x="31750" y="1181199"/>
                    <a:pt x="31750" y="1183739"/>
                    <a:pt x="31750" y="1187549"/>
                  </a:cubicBezTo>
                  <a:cubicBezTo>
                    <a:pt x="31750" y="1197709"/>
                    <a:pt x="35560" y="1201519"/>
                    <a:pt x="44450" y="1201519"/>
                  </a:cubicBezTo>
                  <a:cubicBezTo>
                    <a:pt x="71331" y="1201519"/>
                    <a:pt x="113940" y="1202789"/>
                    <a:pt x="153506" y="1202789"/>
                  </a:cubicBezTo>
                  <a:cubicBezTo>
                    <a:pt x="211333" y="1202789"/>
                    <a:pt x="272203" y="1200249"/>
                    <a:pt x="330030" y="1202789"/>
                  </a:cubicBezTo>
                  <a:cubicBezTo>
                    <a:pt x="424380" y="1206599"/>
                    <a:pt x="518729" y="1209139"/>
                    <a:pt x="613078" y="1207869"/>
                  </a:cubicBezTo>
                  <a:cubicBezTo>
                    <a:pt x="673948" y="1206599"/>
                    <a:pt x="731775" y="1209139"/>
                    <a:pt x="792646" y="1209139"/>
                  </a:cubicBezTo>
                  <a:cubicBezTo>
                    <a:pt x="880908" y="1209139"/>
                    <a:pt x="969170" y="1207869"/>
                    <a:pt x="1057432" y="1209139"/>
                  </a:cubicBezTo>
                  <a:cubicBezTo>
                    <a:pt x="1188304" y="1210409"/>
                    <a:pt x="2624847" y="1200249"/>
                    <a:pt x="2758762" y="1202789"/>
                  </a:cubicBezTo>
                  <a:cubicBezTo>
                    <a:pt x="2816589" y="1204059"/>
                    <a:pt x="2874416" y="1205329"/>
                    <a:pt x="2929199" y="1205329"/>
                  </a:cubicBezTo>
                  <a:cubicBezTo>
                    <a:pt x="3029635" y="1207869"/>
                    <a:pt x="3127028" y="1204059"/>
                    <a:pt x="3227464" y="1207869"/>
                  </a:cubicBezTo>
                  <a:cubicBezTo>
                    <a:pt x="3309640" y="1210409"/>
                    <a:pt x="3391815" y="1210409"/>
                    <a:pt x="3473990" y="1212949"/>
                  </a:cubicBezTo>
                  <a:cubicBezTo>
                    <a:pt x="3595731" y="1216759"/>
                    <a:pt x="3717472" y="1219299"/>
                    <a:pt x="3839213" y="1220569"/>
                  </a:cubicBezTo>
                  <a:cubicBezTo>
                    <a:pt x="3884865" y="1220569"/>
                    <a:pt x="3906352" y="1219299"/>
                    <a:pt x="3926672" y="1219299"/>
                  </a:cubicBezTo>
                  <a:close/>
                </a:path>
              </a:pathLst>
            </a:custGeom>
            <a:solidFill>
              <a:srgbClr val="000000"/>
            </a:solidFill>
          </p:spPr>
          <p:txBody>
            <a:bodyPr/>
            <a:lstStyle/>
            <a:p>
              <a:endParaRPr lang="es-MX"/>
            </a:p>
          </p:txBody>
        </p:sp>
      </p:grpSp>
      <p:grpSp>
        <p:nvGrpSpPr>
          <p:cNvPr id="15" name="Group 18">
            <a:extLst>
              <a:ext uri="{FF2B5EF4-FFF2-40B4-BE49-F238E27FC236}">
                <a16:creationId xmlns:a16="http://schemas.microsoft.com/office/drawing/2014/main" id="{83E02AD8-75BC-475D-594C-7293135A08D1}"/>
              </a:ext>
            </a:extLst>
          </p:cNvPr>
          <p:cNvGrpSpPr/>
          <p:nvPr/>
        </p:nvGrpSpPr>
        <p:grpSpPr>
          <a:xfrm>
            <a:off x="7027986" y="4637042"/>
            <a:ext cx="4493959" cy="1636758"/>
            <a:chOff x="0" y="0"/>
            <a:chExt cx="3944452" cy="1590583"/>
          </a:xfrm>
        </p:grpSpPr>
        <p:sp>
          <p:nvSpPr>
            <p:cNvPr id="16" name="Freeform 19">
              <a:extLst>
                <a:ext uri="{FF2B5EF4-FFF2-40B4-BE49-F238E27FC236}">
                  <a16:creationId xmlns:a16="http://schemas.microsoft.com/office/drawing/2014/main" id="{4CC17948-91AC-13DC-D75B-1864C5E9FE1F}"/>
                </a:ext>
              </a:extLst>
            </p:cNvPr>
            <p:cNvSpPr/>
            <p:nvPr/>
          </p:nvSpPr>
          <p:spPr>
            <a:xfrm>
              <a:off x="10160" y="16510"/>
              <a:ext cx="3921592" cy="1562643"/>
            </a:xfrm>
            <a:custGeom>
              <a:avLst/>
              <a:gdLst/>
              <a:ahLst/>
              <a:cxnLst/>
              <a:rect l="l" t="t" r="r" b="b"/>
              <a:pathLst>
                <a:path w="3921592" h="1562643">
                  <a:moveTo>
                    <a:pt x="3921592" y="1562643"/>
                  </a:moveTo>
                  <a:lnTo>
                    <a:pt x="0" y="1555023"/>
                  </a:lnTo>
                  <a:lnTo>
                    <a:pt x="0" y="555192"/>
                  </a:lnTo>
                  <a:lnTo>
                    <a:pt x="17780" y="19050"/>
                  </a:lnTo>
                  <a:lnTo>
                    <a:pt x="1953476" y="0"/>
                  </a:lnTo>
                  <a:lnTo>
                    <a:pt x="3902542" y="5080"/>
                  </a:lnTo>
                  <a:close/>
                </a:path>
              </a:pathLst>
            </a:custGeom>
            <a:solidFill>
              <a:srgbClr val="FFFFFF"/>
            </a:solidFill>
          </p:spPr>
          <p:txBody>
            <a:bodyPr/>
            <a:lstStyle/>
            <a:p>
              <a:endParaRPr lang="es-MX"/>
            </a:p>
          </p:txBody>
        </p:sp>
        <p:sp>
          <p:nvSpPr>
            <p:cNvPr id="17" name="Freeform 20">
              <a:extLst>
                <a:ext uri="{FF2B5EF4-FFF2-40B4-BE49-F238E27FC236}">
                  <a16:creationId xmlns:a16="http://schemas.microsoft.com/office/drawing/2014/main" id="{6D5DF39F-0C06-5D0C-6F2F-C8B611BC60C1}"/>
                </a:ext>
              </a:extLst>
            </p:cNvPr>
            <p:cNvSpPr/>
            <p:nvPr/>
          </p:nvSpPr>
          <p:spPr>
            <a:xfrm>
              <a:off x="-3810" y="0"/>
              <a:ext cx="3950802" cy="1589313"/>
            </a:xfrm>
            <a:custGeom>
              <a:avLst/>
              <a:gdLst/>
              <a:ahLst/>
              <a:cxnLst/>
              <a:rect l="l" t="t" r="r" b="b"/>
              <a:pathLst>
                <a:path w="3950802" h="1589313">
                  <a:moveTo>
                    <a:pt x="3916512" y="21590"/>
                  </a:moveTo>
                  <a:cubicBezTo>
                    <a:pt x="3917782" y="34290"/>
                    <a:pt x="3917782" y="44450"/>
                    <a:pt x="3919052" y="54610"/>
                  </a:cubicBezTo>
                  <a:cubicBezTo>
                    <a:pt x="3921592" y="86983"/>
                    <a:pt x="3922862" y="119766"/>
                    <a:pt x="3925402" y="151378"/>
                  </a:cubicBezTo>
                  <a:cubicBezTo>
                    <a:pt x="3925402" y="197040"/>
                    <a:pt x="3938102" y="1097401"/>
                    <a:pt x="3944452" y="1143063"/>
                  </a:cubicBezTo>
                  <a:cubicBezTo>
                    <a:pt x="3950802" y="1212141"/>
                    <a:pt x="3946992" y="1282390"/>
                    <a:pt x="3946992" y="1351469"/>
                  </a:cubicBezTo>
                  <a:cubicBezTo>
                    <a:pt x="3946992" y="1412351"/>
                    <a:pt x="3948262" y="1468551"/>
                    <a:pt x="3949532" y="1528353"/>
                  </a:cubicBezTo>
                  <a:cubicBezTo>
                    <a:pt x="3949532" y="1549943"/>
                    <a:pt x="3949532" y="1563913"/>
                    <a:pt x="3949532" y="1588043"/>
                  </a:cubicBezTo>
                  <a:cubicBezTo>
                    <a:pt x="3926672" y="1588043"/>
                    <a:pt x="3906352" y="1589313"/>
                    <a:pt x="3878779" y="1588043"/>
                  </a:cubicBezTo>
                  <a:cubicBezTo>
                    <a:pt x="3680950" y="1582963"/>
                    <a:pt x="3480077" y="1589313"/>
                    <a:pt x="3282248" y="1584233"/>
                  </a:cubicBezTo>
                  <a:cubicBezTo>
                    <a:pt x="3163550" y="1580423"/>
                    <a:pt x="3047896" y="1582963"/>
                    <a:pt x="2929199" y="1580423"/>
                  </a:cubicBezTo>
                  <a:cubicBezTo>
                    <a:pt x="2874416" y="1579153"/>
                    <a:pt x="2819632" y="1577883"/>
                    <a:pt x="2764849" y="1576613"/>
                  </a:cubicBezTo>
                  <a:cubicBezTo>
                    <a:pt x="2731370" y="1576613"/>
                    <a:pt x="2700935" y="1577883"/>
                    <a:pt x="2667456" y="1577883"/>
                  </a:cubicBezTo>
                  <a:cubicBezTo>
                    <a:pt x="2582237" y="1576613"/>
                    <a:pt x="2347886" y="1577883"/>
                    <a:pt x="2262667" y="1576613"/>
                  </a:cubicBezTo>
                  <a:cubicBezTo>
                    <a:pt x="2201797" y="1575343"/>
                    <a:pt x="984388" y="1584233"/>
                    <a:pt x="923517" y="1582963"/>
                  </a:cubicBezTo>
                  <a:cubicBezTo>
                    <a:pt x="908300" y="1582963"/>
                    <a:pt x="890039" y="1584233"/>
                    <a:pt x="874821" y="1584233"/>
                  </a:cubicBezTo>
                  <a:cubicBezTo>
                    <a:pt x="838299" y="1584233"/>
                    <a:pt x="804820" y="1585503"/>
                    <a:pt x="768298" y="1585503"/>
                  </a:cubicBezTo>
                  <a:cubicBezTo>
                    <a:pt x="676992" y="1585503"/>
                    <a:pt x="588730" y="1584233"/>
                    <a:pt x="497424" y="1582963"/>
                  </a:cubicBezTo>
                  <a:cubicBezTo>
                    <a:pt x="442641" y="1581693"/>
                    <a:pt x="387857" y="1580423"/>
                    <a:pt x="336117" y="1579153"/>
                  </a:cubicBezTo>
                  <a:cubicBezTo>
                    <a:pt x="238725" y="1577883"/>
                    <a:pt x="141332" y="1576613"/>
                    <a:pt x="48260" y="1576613"/>
                  </a:cubicBezTo>
                  <a:cubicBezTo>
                    <a:pt x="38100" y="1576613"/>
                    <a:pt x="29210" y="1576613"/>
                    <a:pt x="19050" y="1575343"/>
                  </a:cubicBezTo>
                  <a:cubicBezTo>
                    <a:pt x="10160" y="1574073"/>
                    <a:pt x="5080" y="1567723"/>
                    <a:pt x="7620" y="1558833"/>
                  </a:cubicBezTo>
                  <a:cubicBezTo>
                    <a:pt x="16510" y="1527092"/>
                    <a:pt x="12700" y="1497821"/>
                    <a:pt x="11430" y="1467380"/>
                  </a:cubicBezTo>
                  <a:cubicBezTo>
                    <a:pt x="10160" y="1405326"/>
                    <a:pt x="6350" y="1344444"/>
                    <a:pt x="7620" y="1282390"/>
                  </a:cubicBezTo>
                  <a:cubicBezTo>
                    <a:pt x="5080" y="1205116"/>
                    <a:pt x="0" y="248556"/>
                    <a:pt x="7620" y="170111"/>
                  </a:cubicBezTo>
                  <a:cubicBezTo>
                    <a:pt x="8890" y="154890"/>
                    <a:pt x="7620" y="138499"/>
                    <a:pt x="8890" y="123278"/>
                  </a:cubicBezTo>
                  <a:cubicBezTo>
                    <a:pt x="10160" y="98691"/>
                    <a:pt x="12700" y="71762"/>
                    <a:pt x="13970" y="44450"/>
                  </a:cubicBezTo>
                  <a:cubicBezTo>
                    <a:pt x="13970" y="41910"/>
                    <a:pt x="15240" y="39370"/>
                    <a:pt x="16510" y="38100"/>
                  </a:cubicBezTo>
                  <a:cubicBezTo>
                    <a:pt x="38100" y="35560"/>
                    <a:pt x="65244" y="30480"/>
                    <a:pt x="113940" y="29210"/>
                  </a:cubicBezTo>
                  <a:cubicBezTo>
                    <a:pt x="196115" y="25400"/>
                    <a:pt x="278290" y="22860"/>
                    <a:pt x="363509" y="20320"/>
                  </a:cubicBezTo>
                  <a:cubicBezTo>
                    <a:pt x="421336" y="17780"/>
                    <a:pt x="479163" y="16510"/>
                    <a:pt x="533946" y="13970"/>
                  </a:cubicBezTo>
                  <a:cubicBezTo>
                    <a:pt x="588730" y="11430"/>
                    <a:pt x="646557" y="8890"/>
                    <a:pt x="701340" y="8890"/>
                  </a:cubicBezTo>
                  <a:cubicBezTo>
                    <a:pt x="762211" y="7620"/>
                    <a:pt x="823081" y="10160"/>
                    <a:pt x="883952" y="8890"/>
                  </a:cubicBezTo>
                  <a:cubicBezTo>
                    <a:pt x="960040" y="8890"/>
                    <a:pt x="2338756" y="6350"/>
                    <a:pt x="2414844" y="5080"/>
                  </a:cubicBezTo>
                  <a:cubicBezTo>
                    <a:pt x="2487888" y="3810"/>
                    <a:pt x="2560933" y="2540"/>
                    <a:pt x="2637021" y="2540"/>
                  </a:cubicBezTo>
                  <a:cubicBezTo>
                    <a:pt x="2761805" y="1270"/>
                    <a:pt x="2883546" y="0"/>
                    <a:pt x="3008331" y="0"/>
                  </a:cubicBezTo>
                  <a:cubicBezTo>
                    <a:pt x="3060071" y="0"/>
                    <a:pt x="3114854" y="2540"/>
                    <a:pt x="3166594" y="2540"/>
                  </a:cubicBezTo>
                  <a:cubicBezTo>
                    <a:pt x="3309640" y="3810"/>
                    <a:pt x="3455729" y="5080"/>
                    <a:pt x="3598774" y="7620"/>
                  </a:cubicBezTo>
                  <a:cubicBezTo>
                    <a:pt x="3674862" y="8890"/>
                    <a:pt x="3750950" y="12700"/>
                    <a:pt x="3827038" y="16510"/>
                  </a:cubicBezTo>
                  <a:cubicBezTo>
                    <a:pt x="3845300" y="16510"/>
                    <a:pt x="3863561" y="16510"/>
                    <a:pt x="3878779" y="16510"/>
                  </a:cubicBezTo>
                  <a:cubicBezTo>
                    <a:pt x="3897462" y="17780"/>
                    <a:pt x="3906352" y="20320"/>
                    <a:pt x="3916512" y="21590"/>
                  </a:cubicBezTo>
                  <a:close/>
                  <a:moveTo>
                    <a:pt x="3926672" y="1571533"/>
                  </a:moveTo>
                  <a:cubicBezTo>
                    <a:pt x="3927942" y="1555023"/>
                    <a:pt x="3929212" y="1542323"/>
                    <a:pt x="3929212" y="1529623"/>
                  </a:cubicBezTo>
                  <a:cubicBezTo>
                    <a:pt x="3927942" y="1462697"/>
                    <a:pt x="3926672" y="1400643"/>
                    <a:pt x="3926672" y="1333906"/>
                  </a:cubicBezTo>
                  <a:cubicBezTo>
                    <a:pt x="3926672" y="1303465"/>
                    <a:pt x="3929212" y="1273024"/>
                    <a:pt x="3927942" y="1242582"/>
                  </a:cubicBezTo>
                  <a:cubicBezTo>
                    <a:pt x="3927942" y="1214483"/>
                    <a:pt x="3926672" y="1185212"/>
                    <a:pt x="3925402" y="1157112"/>
                  </a:cubicBezTo>
                  <a:cubicBezTo>
                    <a:pt x="3920322" y="1113792"/>
                    <a:pt x="3908892" y="216944"/>
                    <a:pt x="3908892" y="173623"/>
                  </a:cubicBezTo>
                  <a:cubicBezTo>
                    <a:pt x="3906352" y="137328"/>
                    <a:pt x="3903812" y="99862"/>
                    <a:pt x="3901272" y="63500"/>
                  </a:cubicBezTo>
                  <a:cubicBezTo>
                    <a:pt x="3900002" y="44450"/>
                    <a:pt x="3898732" y="43180"/>
                    <a:pt x="3869648" y="41910"/>
                  </a:cubicBezTo>
                  <a:cubicBezTo>
                    <a:pt x="3860517" y="41910"/>
                    <a:pt x="3854430" y="41910"/>
                    <a:pt x="3845300" y="40640"/>
                  </a:cubicBezTo>
                  <a:cubicBezTo>
                    <a:pt x="3769212" y="36830"/>
                    <a:pt x="3690080" y="31750"/>
                    <a:pt x="3613992" y="30480"/>
                  </a:cubicBezTo>
                  <a:cubicBezTo>
                    <a:pt x="3428337" y="26670"/>
                    <a:pt x="3239639" y="25400"/>
                    <a:pt x="3053984" y="22860"/>
                  </a:cubicBezTo>
                  <a:cubicBezTo>
                    <a:pt x="3026592" y="22860"/>
                    <a:pt x="2996157" y="22860"/>
                    <a:pt x="2968765" y="22860"/>
                  </a:cubicBezTo>
                  <a:cubicBezTo>
                    <a:pt x="2923112" y="22860"/>
                    <a:pt x="2877459" y="22860"/>
                    <a:pt x="2834850" y="22860"/>
                  </a:cubicBezTo>
                  <a:cubicBezTo>
                    <a:pt x="2737457" y="22860"/>
                    <a:pt x="2640065" y="22860"/>
                    <a:pt x="2545715" y="24130"/>
                  </a:cubicBezTo>
                  <a:cubicBezTo>
                    <a:pt x="2463540" y="25400"/>
                    <a:pt x="1078737" y="29210"/>
                    <a:pt x="996562" y="29210"/>
                  </a:cubicBezTo>
                  <a:cubicBezTo>
                    <a:pt x="862647" y="29210"/>
                    <a:pt x="728732" y="26670"/>
                    <a:pt x="594817" y="33020"/>
                  </a:cubicBezTo>
                  <a:cubicBezTo>
                    <a:pt x="524816" y="36830"/>
                    <a:pt x="457858" y="36830"/>
                    <a:pt x="390901" y="38100"/>
                  </a:cubicBezTo>
                  <a:cubicBezTo>
                    <a:pt x="275247" y="41910"/>
                    <a:pt x="159593" y="45720"/>
                    <a:pt x="49530" y="50800"/>
                  </a:cubicBezTo>
                  <a:cubicBezTo>
                    <a:pt x="36830" y="50800"/>
                    <a:pt x="34290" y="53340"/>
                    <a:pt x="33020" y="68250"/>
                  </a:cubicBezTo>
                  <a:cubicBezTo>
                    <a:pt x="31750" y="89324"/>
                    <a:pt x="31750" y="110399"/>
                    <a:pt x="30480" y="131474"/>
                  </a:cubicBezTo>
                  <a:cubicBezTo>
                    <a:pt x="29210" y="166598"/>
                    <a:pt x="26670" y="200552"/>
                    <a:pt x="25400" y="235677"/>
                  </a:cubicBezTo>
                  <a:cubicBezTo>
                    <a:pt x="20320" y="273143"/>
                    <a:pt x="26670" y="1188725"/>
                    <a:pt x="29210" y="1226191"/>
                  </a:cubicBezTo>
                  <a:cubicBezTo>
                    <a:pt x="29210" y="1265999"/>
                    <a:pt x="29210" y="1306977"/>
                    <a:pt x="30480" y="1346785"/>
                  </a:cubicBezTo>
                  <a:cubicBezTo>
                    <a:pt x="30480" y="1376056"/>
                    <a:pt x="33020" y="1405326"/>
                    <a:pt x="33020" y="1434597"/>
                  </a:cubicBezTo>
                  <a:cubicBezTo>
                    <a:pt x="33020" y="1466209"/>
                    <a:pt x="33020" y="1497821"/>
                    <a:pt x="31750" y="1529623"/>
                  </a:cubicBezTo>
                  <a:cubicBezTo>
                    <a:pt x="31750" y="1533433"/>
                    <a:pt x="31750" y="1535973"/>
                    <a:pt x="31750" y="1539783"/>
                  </a:cubicBezTo>
                  <a:cubicBezTo>
                    <a:pt x="31750" y="1549943"/>
                    <a:pt x="35560" y="1553753"/>
                    <a:pt x="44450" y="1553753"/>
                  </a:cubicBezTo>
                  <a:cubicBezTo>
                    <a:pt x="71331" y="1553753"/>
                    <a:pt x="113940" y="1555023"/>
                    <a:pt x="153506" y="1555023"/>
                  </a:cubicBezTo>
                  <a:cubicBezTo>
                    <a:pt x="211333" y="1555023"/>
                    <a:pt x="272203" y="1552483"/>
                    <a:pt x="330030" y="1555023"/>
                  </a:cubicBezTo>
                  <a:cubicBezTo>
                    <a:pt x="424380" y="1558833"/>
                    <a:pt x="518729" y="1561373"/>
                    <a:pt x="613078" y="1560103"/>
                  </a:cubicBezTo>
                  <a:cubicBezTo>
                    <a:pt x="673948" y="1558833"/>
                    <a:pt x="731775" y="1561373"/>
                    <a:pt x="792646" y="1561373"/>
                  </a:cubicBezTo>
                  <a:cubicBezTo>
                    <a:pt x="880908" y="1561373"/>
                    <a:pt x="969170" y="1560103"/>
                    <a:pt x="1057432" y="1561373"/>
                  </a:cubicBezTo>
                  <a:cubicBezTo>
                    <a:pt x="1188304" y="1562643"/>
                    <a:pt x="2624847" y="1552483"/>
                    <a:pt x="2758762" y="1555023"/>
                  </a:cubicBezTo>
                  <a:cubicBezTo>
                    <a:pt x="2816589" y="1556293"/>
                    <a:pt x="2874416" y="1557563"/>
                    <a:pt x="2929199" y="1557563"/>
                  </a:cubicBezTo>
                  <a:cubicBezTo>
                    <a:pt x="3029635" y="1560103"/>
                    <a:pt x="3127028" y="1556293"/>
                    <a:pt x="3227464" y="1560103"/>
                  </a:cubicBezTo>
                  <a:cubicBezTo>
                    <a:pt x="3309640" y="1562643"/>
                    <a:pt x="3391815" y="1562643"/>
                    <a:pt x="3473990" y="1565183"/>
                  </a:cubicBezTo>
                  <a:cubicBezTo>
                    <a:pt x="3595731" y="1568993"/>
                    <a:pt x="3717472" y="1571533"/>
                    <a:pt x="3839213" y="1572803"/>
                  </a:cubicBezTo>
                  <a:cubicBezTo>
                    <a:pt x="3884865" y="1572803"/>
                    <a:pt x="3906352" y="1571533"/>
                    <a:pt x="3926672" y="1571533"/>
                  </a:cubicBezTo>
                  <a:close/>
                </a:path>
              </a:pathLst>
            </a:custGeom>
            <a:solidFill>
              <a:srgbClr val="000000"/>
            </a:solidFill>
          </p:spPr>
          <p:txBody>
            <a:bodyPr/>
            <a:lstStyle/>
            <a:p>
              <a:endParaRPr lang="es-MX"/>
            </a:p>
          </p:txBody>
        </p:sp>
      </p:grpSp>
      <p:pic>
        <p:nvPicPr>
          <p:cNvPr id="19" name="Picture 23">
            <a:extLst>
              <a:ext uri="{FF2B5EF4-FFF2-40B4-BE49-F238E27FC236}">
                <a16:creationId xmlns:a16="http://schemas.microsoft.com/office/drawing/2014/main" id="{2BDF5EF3-8BDA-339F-F1F7-A1E5CE18EA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1165">
            <a:off x="440107" y="1629673"/>
            <a:ext cx="985278" cy="838718"/>
          </a:xfrm>
          <a:prstGeom prst="rect">
            <a:avLst/>
          </a:prstGeom>
        </p:spPr>
      </p:pic>
      <p:pic>
        <p:nvPicPr>
          <p:cNvPr id="20" name="Picture 24">
            <a:extLst>
              <a:ext uri="{FF2B5EF4-FFF2-40B4-BE49-F238E27FC236}">
                <a16:creationId xmlns:a16="http://schemas.microsoft.com/office/drawing/2014/main" id="{1E89063B-7B7C-5ADE-8339-B4BD47ED69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4805">
            <a:off x="343085" y="2760050"/>
            <a:ext cx="1258604" cy="870010"/>
          </a:xfrm>
          <a:prstGeom prst="rect">
            <a:avLst/>
          </a:prstGeom>
        </p:spPr>
      </p:pic>
      <p:pic>
        <p:nvPicPr>
          <p:cNvPr id="21" name="Picture 25">
            <a:extLst>
              <a:ext uri="{FF2B5EF4-FFF2-40B4-BE49-F238E27FC236}">
                <a16:creationId xmlns:a16="http://schemas.microsoft.com/office/drawing/2014/main" id="{7F41EE17-7144-306B-D1C4-24247A2E84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417" y="4334262"/>
            <a:ext cx="1072364" cy="1243321"/>
          </a:xfrm>
          <a:prstGeom prst="rect">
            <a:avLst/>
          </a:prstGeom>
        </p:spPr>
      </p:pic>
      <p:sp>
        <p:nvSpPr>
          <p:cNvPr id="22" name="TextBox 26">
            <a:extLst>
              <a:ext uri="{FF2B5EF4-FFF2-40B4-BE49-F238E27FC236}">
                <a16:creationId xmlns:a16="http://schemas.microsoft.com/office/drawing/2014/main" id="{6FAE2B1A-CC53-CFD4-A69B-BA3B99AF17AC}"/>
              </a:ext>
            </a:extLst>
          </p:cNvPr>
          <p:cNvSpPr txBox="1"/>
          <p:nvPr/>
        </p:nvSpPr>
        <p:spPr>
          <a:xfrm>
            <a:off x="7202206" y="412811"/>
            <a:ext cx="4083720" cy="362920"/>
          </a:xfrm>
          <a:prstGeom prst="rect">
            <a:avLst/>
          </a:prstGeom>
        </p:spPr>
        <p:txBody>
          <a:bodyPr wrap="square" lIns="0" tIns="0" rIns="0" bIns="0" rtlCol="0" anchor="t">
            <a:spAutoFit/>
          </a:bodyPr>
          <a:lstStyle/>
          <a:p>
            <a:pPr>
              <a:lnSpc>
                <a:spcPts val="3106"/>
              </a:lnSpc>
            </a:pPr>
            <a:r>
              <a:rPr lang="en-US" sz="2218" b="1" dirty="0">
                <a:solidFill>
                  <a:srgbClr val="000000"/>
                </a:solidFill>
                <a:latin typeface="Arial" panose="020B0604020202020204" pitchFamily="34" charset="0"/>
                <a:cs typeface="Arial" panose="020B0604020202020204" pitchFamily="34" charset="0"/>
              </a:rPr>
              <a:t>GENERACIONES</a:t>
            </a:r>
            <a:r>
              <a:rPr lang="en-US" sz="2218" dirty="0">
                <a:solidFill>
                  <a:srgbClr val="000000"/>
                </a:solidFill>
                <a:latin typeface="Arial" panose="020B0604020202020204" pitchFamily="34" charset="0"/>
                <a:cs typeface="Arial" panose="020B0604020202020204" pitchFamily="34" charset="0"/>
              </a:rPr>
              <a:t>:</a:t>
            </a:r>
          </a:p>
        </p:txBody>
      </p:sp>
      <p:sp>
        <p:nvSpPr>
          <p:cNvPr id="23" name="TextBox 27">
            <a:extLst>
              <a:ext uri="{FF2B5EF4-FFF2-40B4-BE49-F238E27FC236}">
                <a16:creationId xmlns:a16="http://schemas.microsoft.com/office/drawing/2014/main" id="{9DFD69C9-1B39-8F6B-E0A7-340FA0EBCEFC}"/>
              </a:ext>
            </a:extLst>
          </p:cNvPr>
          <p:cNvSpPr txBox="1"/>
          <p:nvPr/>
        </p:nvSpPr>
        <p:spPr>
          <a:xfrm>
            <a:off x="2051844" y="2214494"/>
            <a:ext cx="2951571" cy="3590727"/>
          </a:xfrm>
          <a:prstGeom prst="rect">
            <a:avLst/>
          </a:prstGeom>
        </p:spPr>
        <p:txBody>
          <a:bodyPr wrap="square" lIns="0" tIns="0" rIns="0" bIns="0" rtlCol="0" anchor="t">
            <a:spAutoFit/>
          </a:bodyPr>
          <a:lstStyle/>
          <a:p>
            <a:pPr algn="just">
              <a:lnSpc>
                <a:spcPts val="1998"/>
              </a:lnSpc>
            </a:pPr>
            <a:r>
              <a:rPr lang="en-US" sz="1800" dirty="0">
                <a:solidFill>
                  <a:srgbClr val="000000"/>
                </a:solidFill>
                <a:latin typeface="Arial" panose="020B0604020202020204" pitchFamily="34" charset="0"/>
                <a:cs typeface="Arial" panose="020B0604020202020204" pitchFamily="34" charset="0"/>
              </a:rPr>
              <a:t>Son el </a:t>
            </a:r>
            <a:r>
              <a:rPr lang="en-US" sz="1800" dirty="0" err="1">
                <a:solidFill>
                  <a:srgbClr val="000000"/>
                </a:solidFill>
                <a:latin typeface="Arial" panose="020B0604020202020204" pitchFamily="34" charset="0"/>
                <a:cs typeface="Arial" panose="020B0604020202020204" pitchFamily="34" charset="0"/>
              </a:rPr>
              <a:t>conjunto</a:t>
            </a:r>
            <a:r>
              <a:rPr lang="en-US" sz="1800" dirty="0">
                <a:solidFill>
                  <a:srgbClr val="000000"/>
                </a:solidFill>
                <a:latin typeface="Arial" panose="020B0604020202020204" pitchFamily="34" charset="0"/>
                <a:cs typeface="Arial" panose="020B0604020202020204" pitchFamily="34" charset="0"/>
              </a:rPr>
              <a:t> de </a:t>
            </a:r>
            <a:r>
              <a:rPr lang="en-US" sz="1800" dirty="0" err="1">
                <a:solidFill>
                  <a:srgbClr val="000000"/>
                </a:solidFill>
                <a:latin typeface="Arial" panose="020B0604020202020204" pitchFamily="34" charset="0"/>
                <a:cs typeface="Arial" panose="020B0604020202020204" pitchFamily="34" charset="0"/>
              </a:rPr>
              <a:t>prerrogativas</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sustentadas</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en</a:t>
            </a:r>
            <a:r>
              <a:rPr lang="en-US" sz="1800" dirty="0">
                <a:solidFill>
                  <a:srgbClr val="000000"/>
                </a:solidFill>
                <a:latin typeface="Arial" panose="020B0604020202020204" pitchFamily="34" charset="0"/>
                <a:cs typeface="Arial" panose="020B0604020202020204" pitchFamily="34" charset="0"/>
              </a:rPr>
              <a:t> la </a:t>
            </a:r>
            <a:r>
              <a:rPr lang="en-US" sz="1800" dirty="0" err="1">
                <a:solidFill>
                  <a:srgbClr val="000000"/>
                </a:solidFill>
                <a:latin typeface="Arial" panose="020B0604020202020204" pitchFamily="34" charset="0"/>
                <a:cs typeface="Arial" panose="020B0604020202020204" pitchFamily="34" charset="0"/>
              </a:rPr>
              <a:t>dignidad</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humana</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cuya</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realización</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efectiva</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resulta</a:t>
            </a:r>
            <a:r>
              <a:rPr lang="en-US" sz="1800" dirty="0">
                <a:solidFill>
                  <a:srgbClr val="000000"/>
                </a:solidFill>
                <a:latin typeface="Arial" panose="020B0604020202020204" pitchFamily="34" charset="0"/>
                <a:cs typeface="Arial" panose="020B0604020202020204" pitchFamily="34" charset="0"/>
              </a:rPr>
              <a:t> indispensable para el </a:t>
            </a:r>
            <a:r>
              <a:rPr lang="en-US" sz="1800" dirty="0" err="1">
                <a:solidFill>
                  <a:srgbClr val="000000"/>
                </a:solidFill>
                <a:latin typeface="Arial" panose="020B0604020202020204" pitchFamily="34" charset="0"/>
                <a:cs typeface="Arial" panose="020B0604020202020204" pitchFamily="34" charset="0"/>
              </a:rPr>
              <a:t>desarrollo</a:t>
            </a:r>
            <a:r>
              <a:rPr lang="en-US" sz="1800" dirty="0">
                <a:solidFill>
                  <a:srgbClr val="000000"/>
                </a:solidFill>
                <a:latin typeface="Arial" panose="020B0604020202020204" pitchFamily="34" charset="0"/>
                <a:cs typeface="Arial" panose="020B0604020202020204" pitchFamily="34" charset="0"/>
              </a:rPr>
              <a:t> integral de la persona.</a:t>
            </a:r>
          </a:p>
          <a:p>
            <a:pPr algn="just">
              <a:lnSpc>
                <a:spcPts val="1998"/>
              </a:lnSpc>
            </a:pPr>
            <a:endParaRPr lang="en-US" sz="1800" dirty="0">
              <a:solidFill>
                <a:srgbClr val="000000"/>
              </a:solidFill>
              <a:latin typeface="Arial" panose="020B0604020202020204" pitchFamily="34" charset="0"/>
              <a:cs typeface="Arial" panose="020B0604020202020204" pitchFamily="34" charset="0"/>
            </a:endParaRPr>
          </a:p>
          <a:p>
            <a:pPr algn="just">
              <a:lnSpc>
                <a:spcPts val="1998"/>
              </a:lnSpc>
            </a:pPr>
            <a:r>
              <a:rPr lang="en-US" sz="1800" dirty="0">
                <a:solidFill>
                  <a:srgbClr val="000000"/>
                </a:solidFill>
                <a:latin typeface="Arial" panose="020B0604020202020204" pitchFamily="34" charset="0"/>
                <a:cs typeface="Arial" panose="020B0604020202020204" pitchFamily="34" charset="0"/>
              </a:rPr>
              <a:t>Este </a:t>
            </a:r>
            <a:r>
              <a:rPr lang="en-US" sz="1800" dirty="0" err="1">
                <a:solidFill>
                  <a:srgbClr val="000000"/>
                </a:solidFill>
                <a:latin typeface="Arial" panose="020B0604020202020204" pitchFamily="34" charset="0"/>
                <a:cs typeface="Arial" panose="020B0604020202020204" pitchFamily="34" charset="0"/>
              </a:rPr>
              <a:t>conjunto</a:t>
            </a:r>
            <a:r>
              <a:rPr lang="en-US" sz="1800" dirty="0">
                <a:solidFill>
                  <a:srgbClr val="000000"/>
                </a:solidFill>
                <a:latin typeface="Arial" panose="020B0604020202020204" pitchFamily="34" charset="0"/>
                <a:cs typeface="Arial" panose="020B0604020202020204" pitchFamily="34" charset="0"/>
              </a:rPr>
              <a:t> de </a:t>
            </a:r>
            <a:r>
              <a:rPr lang="en-US" sz="1800" dirty="0" err="1">
                <a:solidFill>
                  <a:srgbClr val="000000"/>
                </a:solidFill>
                <a:latin typeface="Arial" panose="020B0604020202020204" pitchFamily="34" charset="0"/>
                <a:cs typeface="Arial" panose="020B0604020202020204" pitchFamily="34" charset="0"/>
              </a:rPr>
              <a:t>prerrogativas</a:t>
            </a:r>
            <a:r>
              <a:rPr lang="en-US" sz="1800" dirty="0">
                <a:solidFill>
                  <a:srgbClr val="000000"/>
                </a:solidFill>
                <a:latin typeface="Arial" panose="020B0604020202020204" pitchFamily="34" charset="0"/>
                <a:cs typeface="Arial" panose="020B0604020202020204" pitchFamily="34" charset="0"/>
              </a:rPr>
              <a:t> se </a:t>
            </a:r>
            <a:r>
              <a:rPr lang="en-US" sz="1800" dirty="0" err="1">
                <a:solidFill>
                  <a:srgbClr val="000000"/>
                </a:solidFill>
                <a:latin typeface="Arial" panose="020B0604020202020204" pitchFamily="34" charset="0"/>
                <a:cs typeface="Arial" panose="020B0604020202020204" pitchFamily="34" charset="0"/>
              </a:rPr>
              <a:t>encuentran</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reconocidas</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en</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nuestra</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Constitución</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Política</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Tratados</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Internacionales</a:t>
            </a:r>
            <a:r>
              <a:rPr lang="en-US" sz="1800" dirty="0">
                <a:solidFill>
                  <a:srgbClr val="000000"/>
                </a:solidFill>
                <a:latin typeface="Arial" panose="020B0604020202020204" pitchFamily="34" charset="0"/>
                <a:cs typeface="Arial" panose="020B0604020202020204" pitchFamily="34" charset="0"/>
              </a:rPr>
              <a:t> y   </a:t>
            </a:r>
            <a:r>
              <a:rPr lang="en-US" sz="1800" dirty="0" err="1">
                <a:solidFill>
                  <a:srgbClr val="000000"/>
                </a:solidFill>
                <a:latin typeface="Arial" panose="020B0604020202020204" pitchFamily="34" charset="0"/>
                <a:cs typeface="Arial" panose="020B0604020202020204" pitchFamily="34" charset="0"/>
              </a:rPr>
              <a:t>Leyes</a:t>
            </a:r>
            <a:r>
              <a:rPr lang="en-US" sz="1800" dirty="0">
                <a:solidFill>
                  <a:srgbClr val="000000"/>
                </a:solidFill>
                <a:latin typeface="Arial" panose="020B0604020202020204" pitchFamily="34" charset="0"/>
                <a:cs typeface="Arial" panose="020B0604020202020204" pitchFamily="34" charset="0"/>
              </a:rPr>
              <a:t>.</a:t>
            </a:r>
          </a:p>
        </p:txBody>
      </p:sp>
      <p:sp>
        <p:nvSpPr>
          <p:cNvPr id="24" name="TextBox 28">
            <a:extLst>
              <a:ext uri="{FF2B5EF4-FFF2-40B4-BE49-F238E27FC236}">
                <a16:creationId xmlns:a16="http://schemas.microsoft.com/office/drawing/2014/main" id="{0E1841D9-BB95-6C8C-C8E1-5F040E25190C}"/>
              </a:ext>
            </a:extLst>
          </p:cNvPr>
          <p:cNvSpPr txBox="1"/>
          <p:nvPr/>
        </p:nvSpPr>
        <p:spPr>
          <a:xfrm>
            <a:off x="6915934" y="1071736"/>
            <a:ext cx="4384092" cy="752707"/>
          </a:xfrm>
          <a:prstGeom prst="rect">
            <a:avLst/>
          </a:prstGeom>
        </p:spPr>
        <p:txBody>
          <a:bodyPr wrap="square" lIns="0" tIns="0" rIns="0" bIns="0" rtlCol="0" anchor="t">
            <a:spAutoFit/>
          </a:bodyPr>
          <a:lstStyle/>
          <a:p>
            <a:pPr marL="350522" lvl="1" indent="-175261" algn="just">
              <a:lnSpc>
                <a:spcPts val="1964"/>
              </a:lnSpc>
              <a:buFont typeface="Arial"/>
              <a:buChar char="•"/>
            </a:pPr>
            <a:r>
              <a:rPr lang="en-US" sz="1623" spc="64" dirty="0">
                <a:solidFill>
                  <a:srgbClr val="000000"/>
                </a:solidFill>
                <a:latin typeface="Arial" panose="020B0604020202020204" pitchFamily="34" charset="0"/>
                <a:cs typeface="Arial" panose="020B0604020202020204" pitchFamily="34" charset="0"/>
              </a:rPr>
              <a:t>Derechos </a:t>
            </a:r>
            <a:r>
              <a:rPr lang="en-US" sz="1623" spc="64" dirty="0" err="1">
                <a:solidFill>
                  <a:srgbClr val="000000"/>
                </a:solidFill>
                <a:latin typeface="Arial" panose="020B0604020202020204" pitchFamily="34" charset="0"/>
                <a:cs typeface="Arial" panose="020B0604020202020204" pitchFamily="34" charset="0"/>
              </a:rPr>
              <a:t>Civiles</a:t>
            </a:r>
            <a:r>
              <a:rPr lang="en-US" sz="1623" spc="64" dirty="0">
                <a:solidFill>
                  <a:srgbClr val="000000"/>
                </a:solidFill>
                <a:latin typeface="Arial" panose="020B0604020202020204" pitchFamily="34" charset="0"/>
                <a:cs typeface="Arial" panose="020B0604020202020204" pitchFamily="34" charset="0"/>
              </a:rPr>
              <a:t> y </a:t>
            </a:r>
            <a:r>
              <a:rPr lang="en-US" sz="1623" b="1" spc="64" dirty="0" err="1">
                <a:solidFill>
                  <a:srgbClr val="7030A0"/>
                </a:solidFill>
                <a:latin typeface="Arial" panose="020B0604020202020204" pitchFamily="34" charset="0"/>
                <a:cs typeface="Arial" panose="020B0604020202020204" pitchFamily="34" charset="0"/>
              </a:rPr>
              <a:t>Políticos</a:t>
            </a:r>
            <a:r>
              <a:rPr lang="en-US" sz="1623" spc="64" dirty="0">
                <a:solidFill>
                  <a:srgbClr val="000000"/>
                </a:solidFill>
                <a:latin typeface="Arial" panose="020B0604020202020204" pitchFamily="34" charset="0"/>
                <a:cs typeface="Arial" panose="020B0604020202020204" pitchFamily="34" charset="0"/>
              </a:rPr>
              <a:t>.</a:t>
            </a:r>
          </a:p>
          <a:p>
            <a:pPr marL="350522" lvl="1" indent="-175261" algn="just">
              <a:lnSpc>
                <a:spcPts val="1964"/>
              </a:lnSpc>
              <a:buFont typeface="Arial"/>
              <a:buChar char="•"/>
            </a:pPr>
            <a:r>
              <a:rPr lang="en-US" sz="1623" spc="64" dirty="0" err="1">
                <a:solidFill>
                  <a:srgbClr val="000000"/>
                </a:solidFill>
                <a:latin typeface="Arial" panose="020B0604020202020204" pitchFamily="34" charset="0"/>
                <a:cs typeface="Arial" panose="020B0604020202020204" pitchFamily="34" charset="0"/>
              </a:rPr>
              <a:t>Económicos</a:t>
            </a:r>
            <a:r>
              <a:rPr lang="en-US" sz="1623" spc="64" dirty="0">
                <a:solidFill>
                  <a:srgbClr val="000000"/>
                </a:solidFill>
                <a:latin typeface="Arial" panose="020B0604020202020204" pitchFamily="34" charset="0"/>
                <a:cs typeface="Arial" panose="020B0604020202020204" pitchFamily="34" charset="0"/>
              </a:rPr>
              <a:t>, </a:t>
            </a:r>
            <a:r>
              <a:rPr lang="en-US" sz="1623" spc="64" dirty="0" err="1">
                <a:solidFill>
                  <a:srgbClr val="000000"/>
                </a:solidFill>
                <a:latin typeface="Arial" panose="020B0604020202020204" pitchFamily="34" charset="0"/>
                <a:cs typeface="Arial" panose="020B0604020202020204" pitchFamily="34" charset="0"/>
              </a:rPr>
              <a:t>Sociales</a:t>
            </a:r>
            <a:r>
              <a:rPr lang="en-US" sz="1623" spc="64" dirty="0">
                <a:solidFill>
                  <a:srgbClr val="000000"/>
                </a:solidFill>
                <a:latin typeface="Arial" panose="020B0604020202020204" pitchFamily="34" charset="0"/>
                <a:cs typeface="Arial" panose="020B0604020202020204" pitchFamily="34" charset="0"/>
              </a:rPr>
              <a:t> y </a:t>
            </a:r>
            <a:r>
              <a:rPr lang="en-US" sz="1623" spc="64" dirty="0" err="1">
                <a:solidFill>
                  <a:srgbClr val="000000"/>
                </a:solidFill>
                <a:latin typeface="Arial" panose="020B0604020202020204" pitchFamily="34" charset="0"/>
                <a:cs typeface="Arial" panose="020B0604020202020204" pitchFamily="34" charset="0"/>
              </a:rPr>
              <a:t>Culturales</a:t>
            </a:r>
            <a:r>
              <a:rPr lang="en-US" sz="1623" spc="64" dirty="0">
                <a:solidFill>
                  <a:srgbClr val="000000"/>
                </a:solidFill>
                <a:latin typeface="Arial" panose="020B0604020202020204" pitchFamily="34" charset="0"/>
                <a:cs typeface="Arial" panose="020B0604020202020204" pitchFamily="34" charset="0"/>
              </a:rPr>
              <a:t>. </a:t>
            </a:r>
          </a:p>
          <a:p>
            <a:pPr marL="350522" lvl="1" indent="-175261" algn="just">
              <a:lnSpc>
                <a:spcPts val="1964"/>
              </a:lnSpc>
              <a:buFont typeface="Arial"/>
              <a:buChar char="•"/>
            </a:pPr>
            <a:r>
              <a:rPr lang="en-US" sz="1623" spc="64" dirty="0">
                <a:solidFill>
                  <a:srgbClr val="000000"/>
                </a:solidFill>
                <a:latin typeface="Arial" panose="020B0604020202020204" pitchFamily="34" charset="0"/>
                <a:cs typeface="Arial" panose="020B0604020202020204" pitchFamily="34" charset="0"/>
              </a:rPr>
              <a:t>Derechos </a:t>
            </a:r>
            <a:r>
              <a:rPr lang="en-US" sz="1623" spc="64" dirty="0" err="1">
                <a:solidFill>
                  <a:srgbClr val="000000"/>
                </a:solidFill>
                <a:latin typeface="Arial" panose="020B0604020202020204" pitchFamily="34" charset="0"/>
                <a:cs typeface="Arial" panose="020B0604020202020204" pitchFamily="34" charset="0"/>
              </a:rPr>
              <a:t>Colectivos</a:t>
            </a:r>
            <a:r>
              <a:rPr lang="en-US" sz="1623" spc="64" dirty="0">
                <a:solidFill>
                  <a:srgbClr val="000000"/>
                </a:solidFill>
                <a:latin typeface="Arial" panose="020B0604020202020204" pitchFamily="34" charset="0"/>
                <a:cs typeface="Arial" panose="020B0604020202020204" pitchFamily="34" charset="0"/>
              </a:rPr>
              <a:t> o de </a:t>
            </a:r>
            <a:r>
              <a:rPr lang="en-US" sz="1623" spc="64" dirty="0" err="1">
                <a:solidFill>
                  <a:srgbClr val="000000"/>
                </a:solidFill>
                <a:latin typeface="Arial" panose="020B0604020202020204" pitchFamily="34" charset="0"/>
                <a:cs typeface="Arial" panose="020B0604020202020204" pitchFamily="34" charset="0"/>
              </a:rPr>
              <a:t>solidaridad</a:t>
            </a:r>
            <a:r>
              <a:rPr lang="en-US" sz="1623" spc="64" dirty="0">
                <a:solidFill>
                  <a:srgbClr val="000000"/>
                </a:solidFill>
                <a:latin typeface="Arial" panose="020B0604020202020204" pitchFamily="34" charset="0"/>
                <a:cs typeface="Arial" panose="020B0604020202020204" pitchFamily="34" charset="0"/>
              </a:rPr>
              <a:t>. </a:t>
            </a:r>
          </a:p>
        </p:txBody>
      </p:sp>
      <p:sp>
        <p:nvSpPr>
          <p:cNvPr id="25" name="TextBox 29">
            <a:extLst>
              <a:ext uri="{FF2B5EF4-FFF2-40B4-BE49-F238E27FC236}">
                <a16:creationId xmlns:a16="http://schemas.microsoft.com/office/drawing/2014/main" id="{45FC3951-F900-8A16-4697-85A51C3739D8}"/>
              </a:ext>
            </a:extLst>
          </p:cNvPr>
          <p:cNvSpPr txBox="1"/>
          <p:nvPr/>
        </p:nvSpPr>
        <p:spPr>
          <a:xfrm>
            <a:off x="7211731" y="2292591"/>
            <a:ext cx="4083720" cy="362920"/>
          </a:xfrm>
          <a:prstGeom prst="rect">
            <a:avLst/>
          </a:prstGeom>
        </p:spPr>
        <p:txBody>
          <a:bodyPr wrap="square" lIns="0" tIns="0" rIns="0" bIns="0" rtlCol="0" anchor="t">
            <a:spAutoFit/>
          </a:bodyPr>
          <a:lstStyle/>
          <a:p>
            <a:pPr>
              <a:lnSpc>
                <a:spcPts val="3106"/>
              </a:lnSpc>
            </a:pPr>
            <a:r>
              <a:rPr lang="en-US" sz="2218" b="1" spc="-31" dirty="0">
                <a:solidFill>
                  <a:srgbClr val="000000"/>
                </a:solidFill>
                <a:latin typeface="Arial" panose="020B0604020202020204" pitchFamily="34" charset="0"/>
                <a:cs typeface="Arial" panose="020B0604020202020204" pitchFamily="34" charset="0"/>
              </a:rPr>
              <a:t>PRINCIPIOS</a:t>
            </a:r>
            <a:r>
              <a:rPr lang="en-US" sz="2218" spc="-31" dirty="0">
                <a:solidFill>
                  <a:srgbClr val="000000"/>
                </a:solidFill>
                <a:latin typeface="Arial" panose="020B0604020202020204" pitchFamily="34" charset="0"/>
                <a:cs typeface="Arial" panose="020B0604020202020204" pitchFamily="34" charset="0"/>
              </a:rPr>
              <a:t>:</a:t>
            </a:r>
          </a:p>
        </p:txBody>
      </p:sp>
      <p:sp>
        <p:nvSpPr>
          <p:cNvPr id="26" name="TextBox 30">
            <a:extLst>
              <a:ext uri="{FF2B5EF4-FFF2-40B4-BE49-F238E27FC236}">
                <a16:creationId xmlns:a16="http://schemas.microsoft.com/office/drawing/2014/main" id="{C190F3E1-9A99-4040-0D9C-5650B951A7DB}"/>
              </a:ext>
            </a:extLst>
          </p:cNvPr>
          <p:cNvSpPr txBox="1"/>
          <p:nvPr/>
        </p:nvSpPr>
        <p:spPr>
          <a:xfrm>
            <a:off x="7133603" y="3020238"/>
            <a:ext cx="4186309" cy="1009187"/>
          </a:xfrm>
          <a:prstGeom prst="rect">
            <a:avLst/>
          </a:prstGeom>
        </p:spPr>
        <p:txBody>
          <a:bodyPr wrap="square" lIns="0" tIns="0" rIns="0" bIns="0" rtlCol="0" anchor="t">
            <a:spAutoFit/>
          </a:bodyPr>
          <a:lstStyle/>
          <a:p>
            <a:pPr algn="just">
              <a:lnSpc>
                <a:spcPts val="1964"/>
              </a:lnSpc>
            </a:pPr>
            <a:r>
              <a:rPr lang="en-US" sz="1623" spc="64">
                <a:solidFill>
                  <a:srgbClr val="000000"/>
                </a:solidFill>
                <a:latin typeface="Arial" panose="020B0604020202020204" pitchFamily="34" charset="0"/>
                <a:cs typeface="Arial" panose="020B0604020202020204" pitchFamily="34" charset="0"/>
              </a:rPr>
              <a:t>Universalidad</a:t>
            </a:r>
          </a:p>
          <a:p>
            <a:pPr algn="just">
              <a:lnSpc>
                <a:spcPts val="1964"/>
              </a:lnSpc>
            </a:pPr>
            <a:r>
              <a:rPr lang="en-US" sz="1623" spc="64">
                <a:solidFill>
                  <a:srgbClr val="000000"/>
                </a:solidFill>
                <a:latin typeface="Arial" panose="020B0604020202020204" pitchFamily="34" charset="0"/>
                <a:cs typeface="Arial" panose="020B0604020202020204" pitchFamily="34" charset="0"/>
              </a:rPr>
              <a:t>Interdependencia </a:t>
            </a:r>
          </a:p>
          <a:p>
            <a:pPr algn="just">
              <a:lnSpc>
                <a:spcPts val="1964"/>
              </a:lnSpc>
            </a:pPr>
            <a:r>
              <a:rPr lang="en-US" sz="1623" spc="64">
                <a:solidFill>
                  <a:srgbClr val="000000"/>
                </a:solidFill>
                <a:latin typeface="Arial" panose="020B0604020202020204" pitchFamily="34" charset="0"/>
                <a:cs typeface="Arial" panose="020B0604020202020204" pitchFamily="34" charset="0"/>
              </a:rPr>
              <a:t>Indivisibilidad </a:t>
            </a:r>
          </a:p>
          <a:p>
            <a:pPr algn="just">
              <a:lnSpc>
                <a:spcPts val="1964"/>
              </a:lnSpc>
            </a:pPr>
            <a:r>
              <a:rPr lang="en-US" sz="1623" spc="64">
                <a:solidFill>
                  <a:srgbClr val="000000"/>
                </a:solidFill>
                <a:latin typeface="Arial" panose="020B0604020202020204" pitchFamily="34" charset="0"/>
                <a:cs typeface="Arial" panose="020B0604020202020204" pitchFamily="34" charset="0"/>
              </a:rPr>
              <a:t>Progresividad</a:t>
            </a:r>
          </a:p>
        </p:txBody>
      </p:sp>
      <p:sp>
        <p:nvSpPr>
          <p:cNvPr id="27" name="TextBox 32">
            <a:extLst>
              <a:ext uri="{FF2B5EF4-FFF2-40B4-BE49-F238E27FC236}">
                <a16:creationId xmlns:a16="http://schemas.microsoft.com/office/drawing/2014/main" id="{E0ED4546-0470-FED9-A202-168635BBCD4C}"/>
              </a:ext>
            </a:extLst>
          </p:cNvPr>
          <p:cNvSpPr txBox="1"/>
          <p:nvPr/>
        </p:nvSpPr>
        <p:spPr>
          <a:xfrm>
            <a:off x="7192681" y="4097969"/>
            <a:ext cx="4083720" cy="362920"/>
          </a:xfrm>
          <a:prstGeom prst="rect">
            <a:avLst/>
          </a:prstGeom>
        </p:spPr>
        <p:txBody>
          <a:bodyPr wrap="square" lIns="0" tIns="0" rIns="0" bIns="0" rtlCol="0" anchor="t">
            <a:spAutoFit/>
          </a:bodyPr>
          <a:lstStyle/>
          <a:p>
            <a:pPr>
              <a:lnSpc>
                <a:spcPts val="3106"/>
              </a:lnSpc>
            </a:pPr>
            <a:r>
              <a:rPr lang="en-US" sz="2218" b="1" dirty="0">
                <a:solidFill>
                  <a:srgbClr val="000000"/>
                </a:solidFill>
                <a:latin typeface="Arial" panose="020B0604020202020204" pitchFamily="34" charset="0"/>
                <a:cs typeface="Arial" panose="020B0604020202020204" pitchFamily="34" charset="0"/>
              </a:rPr>
              <a:t>OBLIGACIONES</a:t>
            </a:r>
            <a:r>
              <a:rPr lang="en-US" sz="2218" dirty="0">
                <a:solidFill>
                  <a:srgbClr val="000000"/>
                </a:solidFill>
                <a:latin typeface="Arial" panose="020B0604020202020204" pitchFamily="34" charset="0"/>
                <a:cs typeface="Arial" panose="020B0604020202020204" pitchFamily="34" charset="0"/>
              </a:rPr>
              <a:t>: </a:t>
            </a:r>
          </a:p>
        </p:txBody>
      </p:sp>
      <p:sp>
        <p:nvSpPr>
          <p:cNvPr id="28" name="TextBox 33">
            <a:extLst>
              <a:ext uri="{FF2B5EF4-FFF2-40B4-BE49-F238E27FC236}">
                <a16:creationId xmlns:a16="http://schemas.microsoft.com/office/drawing/2014/main" id="{C950F971-A5B4-578E-FB79-13492BCDB554}"/>
              </a:ext>
            </a:extLst>
          </p:cNvPr>
          <p:cNvSpPr txBox="1"/>
          <p:nvPr/>
        </p:nvSpPr>
        <p:spPr>
          <a:xfrm>
            <a:off x="7019706" y="4955923"/>
            <a:ext cx="4384092" cy="1009187"/>
          </a:xfrm>
          <a:prstGeom prst="rect">
            <a:avLst/>
          </a:prstGeom>
        </p:spPr>
        <p:txBody>
          <a:bodyPr wrap="square" lIns="0" tIns="0" rIns="0" bIns="0" rtlCol="0" anchor="t">
            <a:spAutoFit/>
          </a:bodyPr>
          <a:lstStyle/>
          <a:p>
            <a:pPr marL="350522" lvl="1" indent="-175261" algn="just">
              <a:lnSpc>
                <a:spcPts val="1964"/>
              </a:lnSpc>
              <a:buFont typeface="Arial"/>
              <a:buChar char="•"/>
            </a:pPr>
            <a:r>
              <a:rPr lang="en-US" sz="1623" spc="64">
                <a:solidFill>
                  <a:srgbClr val="000000"/>
                </a:solidFill>
                <a:latin typeface="Arial" panose="020B0604020202020204" pitchFamily="34" charset="0"/>
                <a:cs typeface="Arial" panose="020B0604020202020204" pitchFamily="34" charset="0"/>
              </a:rPr>
              <a:t>Promover</a:t>
            </a:r>
          </a:p>
          <a:p>
            <a:pPr marL="350522" lvl="1" indent="-175261" algn="just">
              <a:lnSpc>
                <a:spcPts val="1964"/>
              </a:lnSpc>
              <a:buFont typeface="Arial"/>
              <a:buChar char="•"/>
            </a:pPr>
            <a:r>
              <a:rPr lang="en-US" sz="1623" spc="64">
                <a:solidFill>
                  <a:srgbClr val="000000"/>
                </a:solidFill>
                <a:latin typeface="Arial" panose="020B0604020202020204" pitchFamily="34" charset="0"/>
                <a:cs typeface="Arial" panose="020B0604020202020204" pitchFamily="34" charset="0"/>
              </a:rPr>
              <a:t>Respetar</a:t>
            </a:r>
          </a:p>
          <a:p>
            <a:pPr marL="350522" lvl="1" indent="-175261" algn="just">
              <a:lnSpc>
                <a:spcPts val="1964"/>
              </a:lnSpc>
              <a:buFont typeface="Arial"/>
              <a:buChar char="•"/>
            </a:pPr>
            <a:r>
              <a:rPr lang="en-US" sz="1623" spc="64">
                <a:solidFill>
                  <a:srgbClr val="000000"/>
                </a:solidFill>
                <a:latin typeface="Arial" panose="020B0604020202020204" pitchFamily="34" charset="0"/>
                <a:cs typeface="Arial" panose="020B0604020202020204" pitchFamily="34" charset="0"/>
              </a:rPr>
              <a:t>Proteger </a:t>
            </a:r>
          </a:p>
          <a:p>
            <a:pPr marL="350522" lvl="1" indent="-175261" algn="just">
              <a:lnSpc>
                <a:spcPts val="1964"/>
              </a:lnSpc>
              <a:buFont typeface="Arial"/>
              <a:buChar char="•"/>
            </a:pPr>
            <a:r>
              <a:rPr lang="en-US" sz="1623" spc="64">
                <a:solidFill>
                  <a:srgbClr val="000000"/>
                </a:solidFill>
                <a:latin typeface="Arial" panose="020B0604020202020204" pitchFamily="34" charset="0"/>
                <a:cs typeface="Arial" panose="020B0604020202020204" pitchFamily="34" charset="0"/>
              </a:rPr>
              <a:t> Garantizar </a:t>
            </a:r>
          </a:p>
        </p:txBody>
      </p:sp>
      <p:sp>
        <p:nvSpPr>
          <p:cNvPr id="29" name="CuadroTexto 28">
            <a:extLst>
              <a:ext uri="{FF2B5EF4-FFF2-40B4-BE49-F238E27FC236}">
                <a16:creationId xmlns:a16="http://schemas.microsoft.com/office/drawing/2014/main" id="{F31E183E-896B-2E1E-B0AF-95491EE15BC7}"/>
              </a:ext>
            </a:extLst>
          </p:cNvPr>
          <p:cNvSpPr txBox="1"/>
          <p:nvPr/>
        </p:nvSpPr>
        <p:spPr>
          <a:xfrm>
            <a:off x="1054100" y="317500"/>
            <a:ext cx="4318000" cy="1323439"/>
          </a:xfrm>
          <a:prstGeom prst="rect">
            <a:avLst/>
          </a:prstGeom>
          <a:noFill/>
        </p:spPr>
        <p:txBody>
          <a:bodyPr wrap="square" rtlCol="0">
            <a:spAutoFit/>
          </a:bodyPr>
          <a:lstStyle/>
          <a:p>
            <a:r>
              <a:rPr lang="es-MX" sz="4000" b="1" dirty="0">
                <a:solidFill>
                  <a:srgbClr val="884DBB"/>
                </a:solidFill>
                <a:latin typeface="Arial" panose="020B0604020202020204" pitchFamily="34" charset="0"/>
                <a:cs typeface="Arial" panose="020B0604020202020204" pitchFamily="34" charset="0"/>
              </a:rPr>
              <a:t>Derechos Humanos</a:t>
            </a:r>
          </a:p>
        </p:txBody>
      </p:sp>
    </p:spTree>
    <p:extLst>
      <p:ext uri="{BB962C8B-B14F-4D97-AF65-F5344CB8AC3E}">
        <p14:creationId xmlns:p14="http://schemas.microsoft.com/office/powerpoint/2010/main" val="162291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72E39DE-7EED-9A11-B8E8-42A3A4F13A0B}"/>
              </a:ext>
            </a:extLst>
          </p:cNvPr>
          <p:cNvSpPr txBox="1"/>
          <p:nvPr/>
        </p:nvSpPr>
        <p:spPr>
          <a:xfrm>
            <a:off x="258618" y="355661"/>
            <a:ext cx="8636000" cy="523220"/>
          </a:xfrm>
          <a:prstGeom prst="rect">
            <a:avLst/>
          </a:prstGeom>
          <a:noFill/>
        </p:spPr>
        <p:txBody>
          <a:bodyPr wrap="square">
            <a:spAutoFit/>
          </a:bodyPr>
          <a:lstStyle/>
          <a:p>
            <a:r>
              <a:rPr lang="es-MX" sz="2800" b="1" dirty="0">
                <a:solidFill>
                  <a:srgbClr val="884DBB"/>
                </a:solidFill>
              </a:rPr>
              <a:t>Reforma “8 de 8” en materia de suspensión de derechos.</a:t>
            </a:r>
          </a:p>
        </p:txBody>
      </p:sp>
      <p:sp>
        <p:nvSpPr>
          <p:cNvPr id="7" name="CuadroTexto 6">
            <a:extLst>
              <a:ext uri="{FF2B5EF4-FFF2-40B4-BE49-F238E27FC236}">
                <a16:creationId xmlns:a16="http://schemas.microsoft.com/office/drawing/2014/main" id="{9DFA91B7-7350-F905-8D70-35493470DFDA}"/>
              </a:ext>
            </a:extLst>
          </p:cNvPr>
          <p:cNvSpPr txBox="1"/>
          <p:nvPr/>
        </p:nvSpPr>
        <p:spPr>
          <a:xfrm>
            <a:off x="554470" y="1001235"/>
            <a:ext cx="9942080" cy="6469528"/>
          </a:xfrm>
          <a:prstGeom prst="rect">
            <a:avLst/>
          </a:prstGeom>
          <a:noFill/>
        </p:spPr>
        <p:txBody>
          <a:bodyPr wrap="square">
            <a:spAutoFit/>
          </a:bodyPr>
          <a:lstStyle/>
          <a:p>
            <a:pPr algn="just"/>
            <a:r>
              <a:rPr lang="es-MX" sz="2000" dirty="0"/>
              <a:t>La </a:t>
            </a:r>
            <a:r>
              <a:rPr lang="es-MX" sz="2000" b="1" dirty="0"/>
              <a:t>“Reforma 8 de 8”</a:t>
            </a:r>
            <a:r>
              <a:rPr lang="es-MX" sz="2000" dirty="0"/>
              <a:t> se deriva del </a:t>
            </a:r>
            <a:r>
              <a:rPr lang="es-MX" sz="2000" b="1" dirty="0"/>
              <a:t>artículo 38 de la Constitución Política de los Estados Unidos Mexicanos</a:t>
            </a:r>
            <a:r>
              <a:rPr lang="es-MX" sz="2000" dirty="0"/>
              <a:t> y de acuerdos emitidos por el </a:t>
            </a:r>
            <a:r>
              <a:rPr lang="es-MX" sz="2000" b="1" dirty="0"/>
              <a:t>INE</a:t>
            </a:r>
            <a:r>
              <a:rPr lang="es-MX" sz="2000" dirty="0"/>
              <a:t>, que establecen </a:t>
            </a:r>
            <a:r>
              <a:rPr lang="es-MX" sz="2000" b="1" dirty="0"/>
              <a:t>ocho causas específicas de impedimento</a:t>
            </a:r>
            <a:r>
              <a:rPr lang="es-MX" sz="2000" dirty="0"/>
              <a:t> para ocupar cargos de elección popular o empleo, cargo o comisión en el servicio público.</a:t>
            </a:r>
          </a:p>
          <a:p>
            <a:r>
              <a:rPr lang="es-MX" sz="2000" dirty="0"/>
              <a:t>Aquí te los detallo con claridad:</a:t>
            </a:r>
          </a:p>
          <a:p>
            <a:br>
              <a:rPr lang="es-MX" sz="2000" dirty="0"/>
            </a:br>
            <a:r>
              <a:rPr lang="es-MX" sz="2000" b="1" dirty="0"/>
              <a:t>Los 8 impedimentos de la Reforma “8 de 8” son:</a:t>
            </a:r>
          </a:p>
          <a:p>
            <a:endParaRPr lang="es-MX" sz="2000" b="1" dirty="0"/>
          </a:p>
          <a:p>
            <a:pPr marL="342900" indent="-342900">
              <a:buFont typeface="Arial" panose="020B0604020202020204" pitchFamily="34" charset="0"/>
              <a:buChar char="•"/>
            </a:pPr>
            <a:r>
              <a:rPr lang="es-MX" sz="2000" b="1" dirty="0"/>
              <a:t>Ser persona deudora alimentaria morosa.</a:t>
            </a:r>
            <a:endParaRPr lang="es-MX" sz="2000" dirty="0"/>
          </a:p>
          <a:p>
            <a:pPr marL="342900" indent="-342900">
              <a:buFont typeface="Arial" panose="020B0604020202020204" pitchFamily="34" charset="0"/>
              <a:buChar char="•"/>
            </a:pPr>
            <a:r>
              <a:rPr lang="es-MX" sz="2000" b="1" dirty="0"/>
              <a:t>Haber sido condenado o sancionado por violencia familiar o doméstica.</a:t>
            </a:r>
            <a:endParaRPr lang="es-MX" sz="2000" dirty="0"/>
          </a:p>
          <a:p>
            <a:pPr marL="342900" indent="-342900">
              <a:buFont typeface="Arial" panose="020B0604020202020204" pitchFamily="34" charset="0"/>
              <a:buChar char="•"/>
            </a:pPr>
            <a:r>
              <a:rPr lang="es-MX" sz="2000" b="1" dirty="0"/>
              <a:t>Haber sido condenado o sancionado por delitos sexuales o cualquier tipo de violencia sexual.</a:t>
            </a:r>
            <a:endParaRPr lang="es-MX" sz="2000" dirty="0"/>
          </a:p>
          <a:p>
            <a:pPr marL="342900" indent="-342900">
              <a:buFont typeface="Arial" panose="020B0604020202020204" pitchFamily="34" charset="0"/>
              <a:buChar char="•"/>
            </a:pPr>
            <a:r>
              <a:rPr lang="es-MX" sz="2000" b="1" dirty="0"/>
              <a:t>Haber sido condenado por delitos contra la libertad sexual o la intimidad corporal.</a:t>
            </a:r>
            <a:endParaRPr lang="es-MX" sz="2000" dirty="0"/>
          </a:p>
          <a:p>
            <a:pPr marL="342900" indent="-342900">
              <a:buFont typeface="Arial" panose="020B0604020202020204" pitchFamily="34" charset="0"/>
              <a:buChar char="•"/>
            </a:pPr>
            <a:r>
              <a:rPr lang="es-MX" sz="2000" b="1" dirty="0"/>
              <a:t>Haber sido sancionado por violencia política contra las mujeres en razón de género.</a:t>
            </a:r>
            <a:endParaRPr lang="es-MX" sz="2000" dirty="0"/>
          </a:p>
          <a:p>
            <a:pPr marL="342900" indent="-342900">
              <a:buFont typeface="Arial" panose="020B0604020202020204" pitchFamily="34" charset="0"/>
              <a:buChar char="•"/>
            </a:pPr>
            <a:r>
              <a:rPr lang="es-MX" sz="2000" b="1" dirty="0"/>
              <a:t>Haber sido condenado por acoso sexual o laboral.</a:t>
            </a:r>
            <a:endParaRPr lang="es-MX" sz="2000" dirty="0"/>
          </a:p>
          <a:p>
            <a:pPr marL="342900" indent="-342900">
              <a:buFont typeface="Arial" panose="020B0604020202020204" pitchFamily="34" charset="0"/>
              <a:buChar char="•"/>
            </a:pPr>
            <a:r>
              <a:rPr lang="es-MX" sz="2000" b="1" dirty="0"/>
              <a:t>Haber sido condenado por corrupción o delitos vinculados con el ejercicio indebido del servicio público.</a:t>
            </a:r>
            <a:endParaRPr lang="es-MX" sz="2000" dirty="0"/>
          </a:p>
          <a:p>
            <a:pPr marL="342900" indent="-342900">
              <a:buFont typeface="Arial" panose="020B0604020202020204" pitchFamily="34" charset="0"/>
              <a:buChar char="•"/>
            </a:pPr>
            <a:r>
              <a:rPr lang="es-MX" sz="2000" b="1" dirty="0"/>
              <a:t>Haber sido condenado por delitos graves del orden común o federal.</a:t>
            </a:r>
            <a:endParaRPr lang="es-MX" sz="2000" dirty="0"/>
          </a:p>
          <a:p>
            <a:br>
              <a:rPr lang="es-MX" dirty="0"/>
            </a:br>
            <a:endParaRPr lang="es-MX" dirty="0"/>
          </a:p>
          <a:p>
            <a:pPr algn="just">
              <a:lnSpc>
                <a:spcPct val="107000"/>
              </a:lnSpc>
              <a:spcAft>
                <a:spcPts val="800"/>
              </a:spcAft>
            </a:pPr>
            <a:endParaRPr lang="es-MX" sz="1800" dirty="0"/>
          </a:p>
        </p:txBody>
      </p:sp>
    </p:spTree>
    <p:extLst>
      <p:ext uri="{BB962C8B-B14F-4D97-AF65-F5344CB8AC3E}">
        <p14:creationId xmlns:p14="http://schemas.microsoft.com/office/powerpoint/2010/main" val="3162761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895C6686-CF7B-B767-357F-609E0CDCD445}"/>
              </a:ext>
            </a:extLst>
          </p:cNvPr>
          <p:cNvSpPr txBox="1"/>
          <p:nvPr/>
        </p:nvSpPr>
        <p:spPr>
          <a:xfrm>
            <a:off x="4539673" y="0"/>
            <a:ext cx="6096000" cy="6507935"/>
          </a:xfrm>
          <a:prstGeom prst="rect">
            <a:avLst/>
          </a:prstGeom>
          <a:noFill/>
        </p:spPr>
        <p:txBody>
          <a:bodyPr wrap="square">
            <a:spAutoFit/>
          </a:bodyPr>
          <a:lstStyle/>
          <a:p>
            <a:pPr algn="just">
              <a:lnSpc>
                <a:spcPct val="150000"/>
              </a:lnSpc>
            </a:pPr>
            <a:r>
              <a:rPr lang="es-MX" sz="2000" dirty="0"/>
              <a:t>La llamada </a:t>
            </a:r>
            <a:r>
              <a:rPr lang="es-MX" sz="2000" b="1" dirty="0"/>
              <a:t>reforma 10 de 10</a:t>
            </a:r>
            <a:r>
              <a:rPr lang="es-MX" sz="2000" dirty="0"/>
              <a:t> es una </a:t>
            </a:r>
            <a:r>
              <a:rPr lang="es-MX" sz="2000" b="1" dirty="0"/>
              <a:t>ampliación de la “8 de 8”</a:t>
            </a:r>
            <a:r>
              <a:rPr lang="es-MX" sz="2000" dirty="0"/>
              <a:t>, que busca </a:t>
            </a:r>
            <a:r>
              <a:rPr lang="es-MX" sz="2000" b="1" dirty="0"/>
              <a:t>fortalecer aún más los criterios de integridad, transparencia y ética pública</a:t>
            </a:r>
            <a:r>
              <a:rPr lang="es-MX" sz="2000" dirty="0"/>
              <a:t> en el acceso a cargos de elección popular, función pública y de responsabilidad administrativa.</a:t>
            </a:r>
          </a:p>
          <a:p>
            <a:pPr>
              <a:lnSpc>
                <a:spcPct val="150000"/>
              </a:lnSpc>
            </a:pPr>
            <a:endParaRPr lang="es-MX" sz="2000" b="1" dirty="0"/>
          </a:p>
          <a:p>
            <a:pPr>
              <a:lnSpc>
                <a:spcPct val="150000"/>
              </a:lnSpc>
            </a:pPr>
            <a:r>
              <a:rPr lang="es-MX" sz="2000" b="1" dirty="0"/>
              <a:t>¿Qué prevé la “10 de 10”?</a:t>
            </a:r>
          </a:p>
          <a:p>
            <a:pPr algn="just">
              <a:lnSpc>
                <a:spcPct val="150000"/>
              </a:lnSpc>
            </a:pPr>
            <a:br>
              <a:rPr lang="es-MX" sz="2000" dirty="0"/>
            </a:br>
            <a:r>
              <a:rPr lang="es-MX" sz="2000" dirty="0"/>
              <a:t>Además de los ocho impedimentos originales de la reforma “8 de 8”, esta nueva propuesta </a:t>
            </a:r>
            <a:r>
              <a:rPr lang="es-MX" sz="2000" b="1" dirty="0"/>
              <a:t>añade dos requisitos más:</a:t>
            </a:r>
            <a:endParaRPr lang="es-MX" sz="2000" dirty="0"/>
          </a:p>
          <a:p>
            <a:pPr algn="just">
              <a:lnSpc>
                <a:spcPct val="150000"/>
              </a:lnSpc>
            </a:pPr>
            <a:r>
              <a:rPr lang="es-MX" sz="2000" b="1" dirty="0"/>
              <a:t>No tener antecedentes por delitos ambientales.</a:t>
            </a:r>
            <a:endParaRPr lang="es-MX" sz="2000" dirty="0"/>
          </a:p>
          <a:p>
            <a:pPr algn="just">
              <a:lnSpc>
                <a:spcPct val="150000"/>
              </a:lnSpc>
            </a:pPr>
            <a:r>
              <a:rPr lang="es-MX" sz="2000" b="1" dirty="0"/>
              <a:t>No haber sido sancionado por violencia política contra las mujeres en razón de género</a:t>
            </a:r>
            <a:endParaRPr lang="es-MX" sz="2000" dirty="0"/>
          </a:p>
        </p:txBody>
      </p:sp>
      <p:pic>
        <p:nvPicPr>
          <p:cNvPr id="12" name="Picture 4">
            <a:extLst>
              <a:ext uri="{FF2B5EF4-FFF2-40B4-BE49-F238E27FC236}">
                <a16:creationId xmlns:a16="http://schemas.microsoft.com/office/drawing/2014/main" id="{9DBB1FDE-7322-D762-23C8-AF642CE3E3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08363" y="3671071"/>
            <a:ext cx="2922037" cy="3049564"/>
          </a:xfrm>
          <a:prstGeom prst="rect">
            <a:avLst/>
          </a:prstGeom>
        </p:spPr>
      </p:pic>
    </p:spTree>
    <p:extLst>
      <p:ext uri="{BB962C8B-B14F-4D97-AF65-F5344CB8AC3E}">
        <p14:creationId xmlns:p14="http://schemas.microsoft.com/office/powerpoint/2010/main" val="3586075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321189C-9F92-6622-A546-1B4B49B94920}"/>
              </a:ext>
            </a:extLst>
          </p:cNvPr>
          <p:cNvPicPr>
            <a:picLocks noChangeAspect="1"/>
          </p:cNvPicPr>
          <p:nvPr/>
        </p:nvPicPr>
        <p:blipFill>
          <a:blip r:embed="rId2"/>
          <a:srcRect/>
          <a:stretch>
            <a:fillRect/>
          </a:stretch>
        </p:blipFill>
        <p:spPr>
          <a:xfrm>
            <a:off x="177699" y="1403021"/>
            <a:ext cx="6444159" cy="3020956"/>
          </a:xfrm>
          <a:prstGeom prst="rect">
            <a:avLst/>
          </a:prstGeom>
        </p:spPr>
      </p:pic>
      <p:sp>
        <p:nvSpPr>
          <p:cNvPr id="4" name="TextBox 5">
            <a:extLst>
              <a:ext uri="{FF2B5EF4-FFF2-40B4-BE49-F238E27FC236}">
                <a16:creationId xmlns:a16="http://schemas.microsoft.com/office/drawing/2014/main" id="{9D4423A9-FC41-6DFF-31ED-35189FF88288}"/>
              </a:ext>
            </a:extLst>
          </p:cNvPr>
          <p:cNvSpPr txBox="1"/>
          <p:nvPr/>
        </p:nvSpPr>
        <p:spPr>
          <a:xfrm>
            <a:off x="3399779" y="333151"/>
            <a:ext cx="6126607" cy="813364"/>
          </a:xfrm>
          <a:prstGeom prst="rect">
            <a:avLst/>
          </a:prstGeom>
        </p:spPr>
        <p:txBody>
          <a:bodyPr wrap="square" lIns="0" tIns="0" rIns="0" bIns="0" rtlCol="0" anchor="t">
            <a:spAutoFit/>
          </a:bodyPr>
          <a:lstStyle/>
          <a:p>
            <a:pPr algn="ctr">
              <a:lnSpc>
                <a:spcPts val="6999"/>
              </a:lnSpc>
            </a:pPr>
            <a:r>
              <a:rPr lang="en-US" sz="4800" dirty="0">
                <a:solidFill>
                  <a:srgbClr val="000000"/>
                </a:solidFill>
                <a:latin typeface="Arial" panose="020B0604020202020204" pitchFamily="34" charset="0"/>
                <a:cs typeface="Arial" panose="020B0604020202020204" pitchFamily="34" charset="0"/>
              </a:rPr>
              <a:t>CASO OCOTEQUILA </a:t>
            </a:r>
          </a:p>
        </p:txBody>
      </p:sp>
      <p:pic>
        <p:nvPicPr>
          <p:cNvPr id="5" name="Picture 6">
            <a:extLst>
              <a:ext uri="{FF2B5EF4-FFF2-40B4-BE49-F238E27FC236}">
                <a16:creationId xmlns:a16="http://schemas.microsoft.com/office/drawing/2014/main" id="{8DFC8F79-851D-D287-395F-9965954DF33F}"/>
              </a:ext>
            </a:extLst>
          </p:cNvPr>
          <p:cNvPicPr>
            <a:picLocks noChangeAspect="1"/>
          </p:cNvPicPr>
          <p:nvPr/>
        </p:nvPicPr>
        <p:blipFill>
          <a:blip r:embed="rId3"/>
          <a:srcRect t="57789" b="2467"/>
          <a:stretch>
            <a:fillRect/>
          </a:stretch>
        </p:blipFill>
        <p:spPr>
          <a:xfrm>
            <a:off x="6621858" y="1602527"/>
            <a:ext cx="5248883" cy="2587088"/>
          </a:xfrm>
          <a:prstGeom prst="rect">
            <a:avLst/>
          </a:prstGeom>
        </p:spPr>
      </p:pic>
    </p:spTree>
    <p:extLst>
      <p:ext uri="{BB962C8B-B14F-4D97-AF65-F5344CB8AC3E}">
        <p14:creationId xmlns:p14="http://schemas.microsoft.com/office/powerpoint/2010/main" val="120102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17E3F1B-DA78-3BEB-E7F2-C3D593463C00}"/>
              </a:ext>
            </a:extLst>
          </p:cNvPr>
          <p:cNvPicPr>
            <a:picLocks noChangeAspect="1"/>
          </p:cNvPicPr>
          <p:nvPr/>
        </p:nvPicPr>
        <p:blipFill>
          <a:blip r:embed="rId2"/>
          <a:srcRect/>
          <a:stretch>
            <a:fillRect/>
          </a:stretch>
        </p:blipFill>
        <p:spPr>
          <a:xfrm>
            <a:off x="314951" y="1457445"/>
            <a:ext cx="5781050" cy="4423699"/>
          </a:xfrm>
          <a:prstGeom prst="rect">
            <a:avLst/>
          </a:prstGeom>
        </p:spPr>
      </p:pic>
      <p:pic>
        <p:nvPicPr>
          <p:cNvPr id="3" name="Picture 5">
            <a:extLst>
              <a:ext uri="{FF2B5EF4-FFF2-40B4-BE49-F238E27FC236}">
                <a16:creationId xmlns:a16="http://schemas.microsoft.com/office/drawing/2014/main" id="{F53C2F8B-889F-917E-32B1-E9888148BC82}"/>
              </a:ext>
            </a:extLst>
          </p:cNvPr>
          <p:cNvPicPr>
            <a:picLocks noChangeAspect="1"/>
          </p:cNvPicPr>
          <p:nvPr/>
        </p:nvPicPr>
        <p:blipFill>
          <a:blip r:embed="rId3"/>
          <a:srcRect l="3202" r="3202"/>
          <a:stretch>
            <a:fillRect/>
          </a:stretch>
        </p:blipFill>
        <p:spPr>
          <a:xfrm>
            <a:off x="6356510" y="1457444"/>
            <a:ext cx="5520539" cy="4423699"/>
          </a:xfrm>
          <a:prstGeom prst="rect">
            <a:avLst/>
          </a:prstGeom>
        </p:spPr>
      </p:pic>
      <p:sp>
        <p:nvSpPr>
          <p:cNvPr id="4" name="TextBox 6">
            <a:extLst>
              <a:ext uri="{FF2B5EF4-FFF2-40B4-BE49-F238E27FC236}">
                <a16:creationId xmlns:a16="http://schemas.microsoft.com/office/drawing/2014/main" id="{383F9B1A-912B-7EEF-FE7A-9FF5AF2C2704}"/>
              </a:ext>
            </a:extLst>
          </p:cNvPr>
          <p:cNvSpPr txBox="1"/>
          <p:nvPr/>
        </p:nvSpPr>
        <p:spPr>
          <a:xfrm>
            <a:off x="435619" y="111752"/>
            <a:ext cx="11006315" cy="930143"/>
          </a:xfrm>
          <a:prstGeom prst="rect">
            <a:avLst/>
          </a:prstGeom>
        </p:spPr>
        <p:txBody>
          <a:bodyPr lIns="0" tIns="0" rIns="0" bIns="0" rtlCol="0" anchor="t">
            <a:spAutoFit/>
          </a:bodyPr>
          <a:lstStyle/>
          <a:p>
            <a:pPr algn="ctr">
              <a:lnSpc>
                <a:spcPts val="6999"/>
              </a:lnSpc>
            </a:pPr>
            <a:r>
              <a:rPr lang="en-US" sz="6999" dirty="0">
                <a:solidFill>
                  <a:srgbClr val="000000"/>
                </a:solidFill>
                <a:latin typeface="Arial" panose="020B0604020202020204" pitchFamily="34" charset="0"/>
                <a:cs typeface="Arial" panose="020B0604020202020204" pitchFamily="34" charset="0"/>
              </a:rPr>
              <a:t> </a:t>
            </a:r>
            <a:r>
              <a:rPr lang="en-US" sz="4800" dirty="0">
                <a:solidFill>
                  <a:srgbClr val="000000"/>
                </a:solidFill>
                <a:latin typeface="Arial" panose="020B0604020202020204" pitchFamily="34" charset="0"/>
                <a:cs typeface="Arial" panose="020B0604020202020204" pitchFamily="34" charset="0"/>
              </a:rPr>
              <a:t>CASO ILIATENCO. </a:t>
            </a:r>
          </a:p>
        </p:txBody>
      </p:sp>
    </p:spTree>
    <p:extLst>
      <p:ext uri="{BB962C8B-B14F-4D97-AF65-F5344CB8AC3E}">
        <p14:creationId xmlns:p14="http://schemas.microsoft.com/office/powerpoint/2010/main" val="4081183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210EB1-1FCF-8CF2-9B7C-7E7FD83BC54D}"/>
              </a:ext>
            </a:extLst>
          </p:cNvPr>
          <p:cNvSpPr txBox="1"/>
          <p:nvPr/>
        </p:nvSpPr>
        <p:spPr>
          <a:xfrm>
            <a:off x="2521528" y="913321"/>
            <a:ext cx="8525164" cy="4678204"/>
          </a:xfrm>
          <a:prstGeom prst="rect">
            <a:avLst/>
          </a:prstGeom>
          <a:noFill/>
        </p:spPr>
        <p:txBody>
          <a:bodyPr wrap="square" rtlCol="0">
            <a:spAutoFit/>
          </a:bodyPr>
          <a:lstStyle/>
          <a:p>
            <a:r>
              <a:rPr lang="es-MX" sz="4000" dirty="0">
                <a:hlinkClick r:id="rId2"/>
              </a:rPr>
              <a:t>https://igualdad.ine.mx/mujeres-en-la-politica/violencia-politica/</a:t>
            </a:r>
            <a:endParaRPr lang="es-MX" sz="4000" dirty="0"/>
          </a:p>
          <a:p>
            <a:endParaRPr lang="es-MX" sz="4000" dirty="0"/>
          </a:p>
          <a:p>
            <a:r>
              <a:rPr lang="es-MX" sz="4000" dirty="0">
                <a:hlinkClick r:id="rId3"/>
              </a:rPr>
              <a:t>https://iepcgro.mx/principal/sitio/derechos_politico_electorales_mujeres</a:t>
            </a:r>
            <a:endParaRPr lang="es-MX" sz="4000" dirty="0"/>
          </a:p>
          <a:p>
            <a:endParaRPr lang="es-MX" sz="4000" dirty="0"/>
          </a:p>
          <a:p>
            <a:endParaRPr lang="es-MX" sz="4000" dirty="0"/>
          </a:p>
          <a:p>
            <a:endParaRPr lang="es-MX" dirty="0"/>
          </a:p>
        </p:txBody>
      </p:sp>
    </p:spTree>
    <p:extLst>
      <p:ext uri="{BB962C8B-B14F-4D97-AF65-F5344CB8AC3E}">
        <p14:creationId xmlns:p14="http://schemas.microsoft.com/office/powerpoint/2010/main" val="4228807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9398CA-0BA4-4B46-9335-6D9718655C85}"/>
              </a:ext>
            </a:extLst>
          </p:cNvPr>
          <p:cNvPicPr>
            <a:picLocks noChangeAspect="1"/>
          </p:cNvPicPr>
          <p:nvPr/>
        </p:nvPicPr>
        <p:blipFill>
          <a:blip r:embed="rId2"/>
          <a:stretch>
            <a:fillRect/>
          </a:stretch>
        </p:blipFill>
        <p:spPr>
          <a:xfrm>
            <a:off x="3815937" y="290774"/>
            <a:ext cx="4560125" cy="4667170"/>
          </a:xfrm>
          <a:prstGeom prst="rect">
            <a:avLst/>
          </a:prstGeom>
        </p:spPr>
      </p:pic>
      <p:pic>
        <p:nvPicPr>
          <p:cNvPr id="6" name="Imagen 5">
            <a:extLst>
              <a:ext uri="{FF2B5EF4-FFF2-40B4-BE49-F238E27FC236}">
                <a16:creationId xmlns:a16="http://schemas.microsoft.com/office/drawing/2014/main" id="{22CEDCDE-9E3E-B947-96B8-5269EA307837}"/>
              </a:ext>
            </a:extLst>
          </p:cNvPr>
          <p:cNvPicPr>
            <a:picLocks noChangeAspect="1"/>
          </p:cNvPicPr>
          <p:nvPr/>
        </p:nvPicPr>
        <p:blipFill>
          <a:blip r:embed="rId3"/>
          <a:stretch>
            <a:fillRect/>
          </a:stretch>
        </p:blipFill>
        <p:spPr>
          <a:xfrm>
            <a:off x="0" y="2511344"/>
            <a:ext cx="12192000" cy="5210256"/>
          </a:xfrm>
          <a:prstGeom prst="rect">
            <a:avLst/>
          </a:prstGeom>
        </p:spPr>
      </p:pic>
    </p:spTree>
    <p:extLst>
      <p:ext uri="{BB962C8B-B14F-4D97-AF65-F5344CB8AC3E}">
        <p14:creationId xmlns:p14="http://schemas.microsoft.com/office/powerpoint/2010/main" val="332418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234F84F6-CC6A-A1C8-748B-3CEFC8CF5D4A}"/>
              </a:ext>
            </a:extLst>
          </p:cNvPr>
          <p:cNvGrpSpPr/>
          <p:nvPr/>
        </p:nvGrpSpPr>
        <p:grpSpPr>
          <a:xfrm>
            <a:off x="704810" y="1237263"/>
            <a:ext cx="2054220" cy="706876"/>
            <a:chOff x="-3810" y="0"/>
            <a:chExt cx="3754901" cy="777004"/>
          </a:xfrm>
        </p:grpSpPr>
        <p:sp>
          <p:nvSpPr>
            <p:cNvPr id="7" name="Freeform 4">
              <a:extLst>
                <a:ext uri="{FF2B5EF4-FFF2-40B4-BE49-F238E27FC236}">
                  <a16:creationId xmlns:a16="http://schemas.microsoft.com/office/drawing/2014/main" id="{221618CF-AF1C-6939-DB01-7C17CDCC6D9D}"/>
                </a:ext>
              </a:extLst>
            </p:cNvPr>
            <p:cNvSpPr/>
            <p:nvPr/>
          </p:nvSpPr>
          <p:spPr>
            <a:xfrm>
              <a:off x="38100" y="44450"/>
              <a:ext cx="3127317" cy="457341"/>
            </a:xfrm>
            <a:custGeom>
              <a:avLst/>
              <a:gdLst/>
              <a:ahLst/>
              <a:cxnLst/>
              <a:rect l="l" t="t" r="r" b="b"/>
              <a:pathLst>
                <a:path w="3127317" h="457341">
                  <a:moveTo>
                    <a:pt x="2540" y="426861"/>
                  </a:moveTo>
                  <a:cubicBezTo>
                    <a:pt x="0" y="435751"/>
                    <a:pt x="5080" y="442101"/>
                    <a:pt x="21692" y="443371"/>
                  </a:cubicBezTo>
                  <a:cubicBezTo>
                    <a:pt x="40858" y="444641"/>
                    <a:pt x="57627" y="444641"/>
                    <a:pt x="76792" y="444641"/>
                  </a:cubicBezTo>
                  <a:cubicBezTo>
                    <a:pt x="153453" y="445911"/>
                    <a:pt x="230113" y="445911"/>
                    <a:pt x="309170" y="447181"/>
                  </a:cubicBezTo>
                  <a:cubicBezTo>
                    <a:pt x="352291" y="448451"/>
                    <a:pt x="395413" y="449721"/>
                    <a:pt x="436139" y="450991"/>
                  </a:cubicBezTo>
                  <a:cubicBezTo>
                    <a:pt x="508008" y="452261"/>
                    <a:pt x="577482" y="452261"/>
                    <a:pt x="649351" y="453531"/>
                  </a:cubicBezTo>
                  <a:cubicBezTo>
                    <a:pt x="678099" y="453531"/>
                    <a:pt x="704451" y="453531"/>
                    <a:pt x="733199" y="452261"/>
                  </a:cubicBezTo>
                  <a:cubicBezTo>
                    <a:pt x="745177" y="452261"/>
                    <a:pt x="759551" y="450991"/>
                    <a:pt x="771529" y="450991"/>
                  </a:cubicBezTo>
                  <a:cubicBezTo>
                    <a:pt x="819442" y="452261"/>
                    <a:pt x="1777700" y="443371"/>
                    <a:pt x="1825613" y="444641"/>
                  </a:cubicBezTo>
                  <a:cubicBezTo>
                    <a:pt x="1892691" y="445911"/>
                    <a:pt x="2077155" y="445911"/>
                    <a:pt x="2144233" y="445911"/>
                  </a:cubicBezTo>
                  <a:cubicBezTo>
                    <a:pt x="2170585" y="445911"/>
                    <a:pt x="2194542" y="444641"/>
                    <a:pt x="2220894" y="444641"/>
                  </a:cubicBezTo>
                  <a:lnTo>
                    <a:pt x="2350259" y="448451"/>
                  </a:lnTo>
                  <a:cubicBezTo>
                    <a:pt x="2443689" y="450991"/>
                    <a:pt x="2534723" y="448451"/>
                    <a:pt x="2628154" y="452261"/>
                  </a:cubicBezTo>
                  <a:cubicBezTo>
                    <a:pt x="2783870" y="457341"/>
                    <a:pt x="2941983" y="450991"/>
                    <a:pt x="3062548" y="456071"/>
                  </a:cubicBezTo>
                  <a:cubicBezTo>
                    <a:pt x="3082867" y="457341"/>
                    <a:pt x="3103188" y="456071"/>
                    <a:pt x="3126048" y="456071"/>
                  </a:cubicBezTo>
                  <a:lnTo>
                    <a:pt x="3126048" y="396381"/>
                  </a:lnTo>
                  <a:cubicBezTo>
                    <a:pt x="3124777" y="359696"/>
                    <a:pt x="3123507" y="345964"/>
                    <a:pt x="3123507" y="331374"/>
                  </a:cubicBezTo>
                  <a:cubicBezTo>
                    <a:pt x="3123507" y="314496"/>
                    <a:pt x="3127317" y="297331"/>
                    <a:pt x="3120967" y="280452"/>
                  </a:cubicBezTo>
                  <a:cubicBezTo>
                    <a:pt x="3113348" y="269295"/>
                    <a:pt x="3101917" y="49301"/>
                    <a:pt x="3101917" y="38144"/>
                  </a:cubicBezTo>
                  <a:cubicBezTo>
                    <a:pt x="3099377" y="30420"/>
                    <a:pt x="3098107" y="22409"/>
                    <a:pt x="3095567" y="14685"/>
                  </a:cubicBezTo>
                  <a:cubicBezTo>
                    <a:pt x="3095567" y="12397"/>
                    <a:pt x="3094298" y="10108"/>
                    <a:pt x="3093027" y="6350"/>
                  </a:cubicBezTo>
                  <a:cubicBezTo>
                    <a:pt x="3082867" y="3810"/>
                    <a:pt x="3073977" y="2540"/>
                    <a:pt x="3063817" y="1270"/>
                  </a:cubicBezTo>
                  <a:cubicBezTo>
                    <a:pt x="3056198" y="0"/>
                    <a:pt x="3048577" y="1270"/>
                    <a:pt x="3042227" y="1270"/>
                  </a:cubicBezTo>
                  <a:lnTo>
                    <a:pt x="9714" y="6350"/>
                  </a:lnTo>
                  <a:lnTo>
                    <a:pt x="2540" y="426861"/>
                  </a:lnTo>
                  <a:close/>
                </a:path>
              </a:pathLst>
            </a:custGeom>
            <a:solidFill>
              <a:srgbClr val="2C2C2E"/>
            </a:solidFill>
          </p:spPr>
          <p:txBody>
            <a:bodyPr/>
            <a:lstStyle/>
            <a:p>
              <a:endParaRPr lang="es-MX"/>
            </a:p>
          </p:txBody>
        </p:sp>
        <p:sp>
          <p:nvSpPr>
            <p:cNvPr id="8" name="Freeform 5">
              <a:extLst>
                <a:ext uri="{FF2B5EF4-FFF2-40B4-BE49-F238E27FC236}">
                  <a16:creationId xmlns:a16="http://schemas.microsoft.com/office/drawing/2014/main" id="{67E94A2B-482D-4C5C-24B5-9DA1D2005581}"/>
                </a:ext>
              </a:extLst>
            </p:cNvPr>
            <p:cNvSpPr/>
            <p:nvPr/>
          </p:nvSpPr>
          <p:spPr>
            <a:xfrm>
              <a:off x="11429" y="16510"/>
              <a:ext cx="3103189" cy="697924"/>
            </a:xfrm>
            <a:custGeom>
              <a:avLst/>
              <a:gdLst/>
              <a:ahLst/>
              <a:cxnLst/>
              <a:rect l="l" t="t" r="r" b="b"/>
              <a:pathLst>
                <a:path w="3103188" h="447181">
                  <a:moveTo>
                    <a:pt x="3103188" y="447181"/>
                  </a:moveTo>
                  <a:lnTo>
                    <a:pt x="0" y="439561"/>
                  </a:lnTo>
                  <a:lnTo>
                    <a:pt x="0" y="162206"/>
                  </a:lnTo>
                  <a:lnTo>
                    <a:pt x="7620" y="20320"/>
                  </a:lnTo>
                  <a:lnTo>
                    <a:pt x="1552827" y="0"/>
                  </a:lnTo>
                  <a:lnTo>
                    <a:pt x="3081597" y="8890"/>
                  </a:lnTo>
                  <a:close/>
                </a:path>
              </a:pathLst>
            </a:custGeom>
            <a:solidFill>
              <a:srgbClr val="FFFFFF"/>
            </a:solidFill>
          </p:spPr>
          <p:txBody>
            <a:bodyPr/>
            <a:lstStyle/>
            <a:p>
              <a:endParaRPr lang="es-MX"/>
            </a:p>
          </p:txBody>
        </p:sp>
        <p:sp>
          <p:nvSpPr>
            <p:cNvPr id="9" name="Freeform 6">
              <a:extLst>
                <a:ext uri="{FF2B5EF4-FFF2-40B4-BE49-F238E27FC236}">
                  <a16:creationId xmlns:a16="http://schemas.microsoft.com/office/drawing/2014/main" id="{93BAFE28-4D1F-D0B2-28D0-3A6DE4DFBCFD}"/>
                </a:ext>
              </a:extLst>
            </p:cNvPr>
            <p:cNvSpPr/>
            <p:nvPr/>
          </p:nvSpPr>
          <p:spPr>
            <a:xfrm>
              <a:off x="-3810" y="0"/>
              <a:ext cx="3754901" cy="777004"/>
            </a:xfrm>
            <a:custGeom>
              <a:avLst/>
              <a:gdLst/>
              <a:ahLst/>
              <a:cxnLst/>
              <a:rect l="l" t="t" r="r" b="b"/>
              <a:pathLst>
                <a:path w="3132398" h="473851">
                  <a:moveTo>
                    <a:pt x="3098108" y="21590"/>
                  </a:moveTo>
                  <a:cubicBezTo>
                    <a:pt x="3099377" y="34290"/>
                    <a:pt x="3099377" y="44450"/>
                    <a:pt x="3100648" y="52555"/>
                  </a:cubicBezTo>
                  <a:cubicBezTo>
                    <a:pt x="3103187" y="60280"/>
                    <a:pt x="3104458" y="68290"/>
                    <a:pt x="3106998" y="76014"/>
                  </a:cubicBezTo>
                  <a:cubicBezTo>
                    <a:pt x="3106998" y="87171"/>
                    <a:pt x="3119698" y="307165"/>
                    <a:pt x="3126048" y="318322"/>
                  </a:cubicBezTo>
                  <a:cubicBezTo>
                    <a:pt x="3132398" y="335201"/>
                    <a:pt x="3128587" y="352366"/>
                    <a:pt x="3128587" y="369244"/>
                  </a:cubicBezTo>
                  <a:cubicBezTo>
                    <a:pt x="3128587" y="384120"/>
                    <a:pt x="3129858" y="397852"/>
                    <a:pt x="3131127" y="412891"/>
                  </a:cubicBezTo>
                  <a:lnTo>
                    <a:pt x="3131127" y="472581"/>
                  </a:lnTo>
                  <a:cubicBezTo>
                    <a:pt x="3108267" y="472581"/>
                    <a:pt x="3087948" y="473851"/>
                    <a:pt x="3067627" y="472581"/>
                  </a:cubicBezTo>
                  <a:cubicBezTo>
                    <a:pt x="2914419" y="467501"/>
                    <a:pt x="2756307" y="473851"/>
                    <a:pt x="2600590" y="468771"/>
                  </a:cubicBezTo>
                  <a:cubicBezTo>
                    <a:pt x="2507160" y="464961"/>
                    <a:pt x="2416125" y="467501"/>
                    <a:pt x="2322695" y="464961"/>
                  </a:cubicBezTo>
                  <a:lnTo>
                    <a:pt x="2193330" y="461151"/>
                  </a:lnTo>
                  <a:cubicBezTo>
                    <a:pt x="2166978" y="461151"/>
                    <a:pt x="2143022" y="462421"/>
                    <a:pt x="2116670" y="462421"/>
                  </a:cubicBezTo>
                  <a:cubicBezTo>
                    <a:pt x="2049592" y="461151"/>
                    <a:pt x="1865127" y="462421"/>
                    <a:pt x="1798049" y="461151"/>
                  </a:cubicBezTo>
                  <a:cubicBezTo>
                    <a:pt x="1750136" y="459881"/>
                    <a:pt x="791878" y="468771"/>
                    <a:pt x="743965" y="467501"/>
                  </a:cubicBezTo>
                  <a:cubicBezTo>
                    <a:pt x="731987" y="467501"/>
                    <a:pt x="717613" y="468771"/>
                    <a:pt x="705635" y="468771"/>
                  </a:cubicBezTo>
                  <a:cubicBezTo>
                    <a:pt x="676887" y="468771"/>
                    <a:pt x="650535" y="470041"/>
                    <a:pt x="621788" y="470041"/>
                  </a:cubicBezTo>
                  <a:cubicBezTo>
                    <a:pt x="549918" y="470041"/>
                    <a:pt x="480445" y="468771"/>
                    <a:pt x="408575" y="467501"/>
                  </a:cubicBezTo>
                  <a:cubicBezTo>
                    <a:pt x="365454" y="466231"/>
                    <a:pt x="322332" y="464961"/>
                    <a:pt x="281606" y="463691"/>
                  </a:cubicBezTo>
                  <a:cubicBezTo>
                    <a:pt x="204945" y="462421"/>
                    <a:pt x="128285" y="461151"/>
                    <a:pt x="49229" y="461151"/>
                  </a:cubicBezTo>
                  <a:cubicBezTo>
                    <a:pt x="38100" y="461151"/>
                    <a:pt x="29210" y="461151"/>
                    <a:pt x="19050" y="459881"/>
                  </a:cubicBezTo>
                  <a:cubicBezTo>
                    <a:pt x="10160" y="458611"/>
                    <a:pt x="5080" y="452261"/>
                    <a:pt x="7620" y="443371"/>
                  </a:cubicBezTo>
                  <a:cubicBezTo>
                    <a:pt x="16510" y="412156"/>
                    <a:pt x="12700" y="405004"/>
                    <a:pt x="11430" y="397566"/>
                  </a:cubicBezTo>
                  <a:cubicBezTo>
                    <a:pt x="10160" y="382404"/>
                    <a:pt x="6350" y="367528"/>
                    <a:pt x="7620" y="352366"/>
                  </a:cubicBezTo>
                  <a:cubicBezTo>
                    <a:pt x="5080" y="333485"/>
                    <a:pt x="0" y="99758"/>
                    <a:pt x="7620" y="80591"/>
                  </a:cubicBezTo>
                  <a:cubicBezTo>
                    <a:pt x="8890" y="76872"/>
                    <a:pt x="7620" y="72867"/>
                    <a:pt x="8890" y="69148"/>
                  </a:cubicBezTo>
                  <a:cubicBezTo>
                    <a:pt x="10160" y="63140"/>
                    <a:pt x="12700" y="56560"/>
                    <a:pt x="13970" y="44450"/>
                  </a:cubicBezTo>
                  <a:cubicBezTo>
                    <a:pt x="13970" y="41910"/>
                    <a:pt x="15240" y="39370"/>
                    <a:pt x="16510" y="38100"/>
                  </a:cubicBezTo>
                  <a:cubicBezTo>
                    <a:pt x="38100" y="35560"/>
                    <a:pt x="68394" y="30480"/>
                    <a:pt x="106724" y="29210"/>
                  </a:cubicBezTo>
                  <a:cubicBezTo>
                    <a:pt x="171406" y="25400"/>
                    <a:pt x="236089" y="22860"/>
                    <a:pt x="303167" y="20320"/>
                  </a:cubicBezTo>
                  <a:cubicBezTo>
                    <a:pt x="348684" y="17780"/>
                    <a:pt x="394201" y="16510"/>
                    <a:pt x="437323" y="13970"/>
                  </a:cubicBezTo>
                  <a:cubicBezTo>
                    <a:pt x="480445" y="11430"/>
                    <a:pt x="525962" y="8890"/>
                    <a:pt x="569083" y="8890"/>
                  </a:cubicBezTo>
                  <a:cubicBezTo>
                    <a:pt x="616996" y="7620"/>
                    <a:pt x="664909" y="10160"/>
                    <a:pt x="712822" y="8890"/>
                  </a:cubicBezTo>
                  <a:cubicBezTo>
                    <a:pt x="772713" y="8890"/>
                    <a:pt x="1857940" y="6350"/>
                    <a:pt x="1917831" y="5080"/>
                  </a:cubicBezTo>
                  <a:cubicBezTo>
                    <a:pt x="1975327" y="3810"/>
                    <a:pt x="2032822" y="2540"/>
                    <a:pt x="2092713" y="2540"/>
                  </a:cubicBezTo>
                  <a:cubicBezTo>
                    <a:pt x="2190935" y="1270"/>
                    <a:pt x="2286760" y="0"/>
                    <a:pt x="2384982" y="0"/>
                  </a:cubicBezTo>
                  <a:cubicBezTo>
                    <a:pt x="2425708" y="0"/>
                    <a:pt x="2468829" y="2540"/>
                    <a:pt x="2509555" y="2540"/>
                  </a:cubicBezTo>
                  <a:cubicBezTo>
                    <a:pt x="2622151" y="3810"/>
                    <a:pt x="2737142" y="5080"/>
                    <a:pt x="2849737" y="7620"/>
                  </a:cubicBezTo>
                  <a:cubicBezTo>
                    <a:pt x="2909628" y="8890"/>
                    <a:pt x="2969519" y="12700"/>
                    <a:pt x="3029410" y="16510"/>
                  </a:cubicBezTo>
                  <a:lnTo>
                    <a:pt x="3067627" y="16510"/>
                  </a:lnTo>
                  <a:cubicBezTo>
                    <a:pt x="3079058" y="17780"/>
                    <a:pt x="3087948" y="20320"/>
                    <a:pt x="3098108" y="21590"/>
                  </a:cubicBezTo>
                  <a:close/>
                  <a:moveTo>
                    <a:pt x="3108267" y="456071"/>
                  </a:moveTo>
                  <a:cubicBezTo>
                    <a:pt x="3109537" y="439561"/>
                    <a:pt x="3110808" y="426861"/>
                    <a:pt x="3110808" y="414161"/>
                  </a:cubicBezTo>
                  <a:cubicBezTo>
                    <a:pt x="3109537" y="396422"/>
                    <a:pt x="3108267" y="381260"/>
                    <a:pt x="3108267" y="364953"/>
                  </a:cubicBezTo>
                  <a:cubicBezTo>
                    <a:pt x="3108267" y="357515"/>
                    <a:pt x="3110808" y="350077"/>
                    <a:pt x="3109537" y="342639"/>
                  </a:cubicBezTo>
                  <a:cubicBezTo>
                    <a:pt x="3109537" y="335773"/>
                    <a:pt x="3108267" y="328621"/>
                    <a:pt x="3106998" y="321755"/>
                  </a:cubicBezTo>
                  <a:cubicBezTo>
                    <a:pt x="3101917" y="311170"/>
                    <a:pt x="3090487" y="92034"/>
                    <a:pt x="3090487" y="81449"/>
                  </a:cubicBezTo>
                  <a:cubicBezTo>
                    <a:pt x="3087948" y="72581"/>
                    <a:pt x="3085408" y="63426"/>
                    <a:pt x="3082867" y="54558"/>
                  </a:cubicBezTo>
                  <a:cubicBezTo>
                    <a:pt x="3081598" y="44450"/>
                    <a:pt x="3080327" y="43180"/>
                    <a:pt x="3062949" y="41910"/>
                  </a:cubicBezTo>
                  <a:cubicBezTo>
                    <a:pt x="3055762" y="41910"/>
                    <a:pt x="3050971" y="41910"/>
                    <a:pt x="3043784" y="40640"/>
                  </a:cubicBezTo>
                  <a:cubicBezTo>
                    <a:pt x="2983893" y="36830"/>
                    <a:pt x="2921606" y="31750"/>
                    <a:pt x="2861715" y="30480"/>
                  </a:cubicBezTo>
                  <a:cubicBezTo>
                    <a:pt x="2715581" y="26670"/>
                    <a:pt x="2567051" y="25400"/>
                    <a:pt x="2420917" y="22860"/>
                  </a:cubicBezTo>
                  <a:lnTo>
                    <a:pt x="2248430" y="22860"/>
                  </a:lnTo>
                  <a:cubicBezTo>
                    <a:pt x="2171770" y="22860"/>
                    <a:pt x="2095109" y="22860"/>
                    <a:pt x="2020844" y="24130"/>
                  </a:cubicBezTo>
                  <a:cubicBezTo>
                    <a:pt x="1956162" y="25400"/>
                    <a:pt x="866143" y="29210"/>
                    <a:pt x="801461" y="29210"/>
                  </a:cubicBezTo>
                  <a:cubicBezTo>
                    <a:pt x="696052" y="29210"/>
                    <a:pt x="590644" y="26670"/>
                    <a:pt x="485236" y="33020"/>
                  </a:cubicBezTo>
                  <a:cubicBezTo>
                    <a:pt x="430136" y="36830"/>
                    <a:pt x="377432" y="36830"/>
                    <a:pt x="324728" y="38100"/>
                  </a:cubicBezTo>
                  <a:cubicBezTo>
                    <a:pt x="233693" y="41910"/>
                    <a:pt x="142659" y="45720"/>
                    <a:pt x="51624" y="50800"/>
                  </a:cubicBezTo>
                  <a:cubicBezTo>
                    <a:pt x="36830" y="50800"/>
                    <a:pt x="34290" y="52269"/>
                    <a:pt x="33020" y="55702"/>
                  </a:cubicBezTo>
                  <a:cubicBezTo>
                    <a:pt x="31750" y="60852"/>
                    <a:pt x="31750" y="66001"/>
                    <a:pt x="30480" y="71151"/>
                  </a:cubicBezTo>
                  <a:cubicBezTo>
                    <a:pt x="29210" y="79733"/>
                    <a:pt x="26670" y="88029"/>
                    <a:pt x="25400" y="96611"/>
                  </a:cubicBezTo>
                  <a:cubicBezTo>
                    <a:pt x="20320" y="105766"/>
                    <a:pt x="26670" y="329479"/>
                    <a:pt x="29210" y="338634"/>
                  </a:cubicBezTo>
                  <a:cubicBezTo>
                    <a:pt x="29210" y="348361"/>
                    <a:pt x="29210" y="358373"/>
                    <a:pt x="30480" y="368100"/>
                  </a:cubicBezTo>
                  <a:cubicBezTo>
                    <a:pt x="30480" y="375252"/>
                    <a:pt x="33020" y="382404"/>
                    <a:pt x="33020" y="389556"/>
                  </a:cubicBezTo>
                  <a:cubicBezTo>
                    <a:pt x="33020" y="397280"/>
                    <a:pt x="33020" y="405004"/>
                    <a:pt x="31750" y="414161"/>
                  </a:cubicBezTo>
                  <a:lnTo>
                    <a:pt x="31750" y="424321"/>
                  </a:lnTo>
                  <a:cubicBezTo>
                    <a:pt x="31750" y="434481"/>
                    <a:pt x="35560" y="438291"/>
                    <a:pt x="44450" y="438291"/>
                  </a:cubicBezTo>
                  <a:cubicBezTo>
                    <a:pt x="73185" y="438291"/>
                    <a:pt x="106724" y="439561"/>
                    <a:pt x="137867" y="439561"/>
                  </a:cubicBezTo>
                  <a:cubicBezTo>
                    <a:pt x="183385" y="439561"/>
                    <a:pt x="231298" y="437021"/>
                    <a:pt x="276815" y="439561"/>
                  </a:cubicBezTo>
                  <a:cubicBezTo>
                    <a:pt x="351080" y="443371"/>
                    <a:pt x="425345" y="445911"/>
                    <a:pt x="499610" y="444641"/>
                  </a:cubicBezTo>
                  <a:cubicBezTo>
                    <a:pt x="547523" y="443371"/>
                    <a:pt x="593040" y="445911"/>
                    <a:pt x="640953" y="445911"/>
                  </a:cubicBezTo>
                  <a:cubicBezTo>
                    <a:pt x="710426" y="445911"/>
                    <a:pt x="779900" y="444641"/>
                    <a:pt x="849374" y="445911"/>
                  </a:cubicBezTo>
                  <a:cubicBezTo>
                    <a:pt x="952386" y="447181"/>
                    <a:pt x="2083131" y="437021"/>
                    <a:pt x="2188539" y="439561"/>
                  </a:cubicBezTo>
                  <a:cubicBezTo>
                    <a:pt x="2234056" y="440831"/>
                    <a:pt x="2279573" y="442101"/>
                    <a:pt x="2322695" y="442101"/>
                  </a:cubicBezTo>
                  <a:cubicBezTo>
                    <a:pt x="2401751" y="444641"/>
                    <a:pt x="2478412" y="440831"/>
                    <a:pt x="2557468" y="444641"/>
                  </a:cubicBezTo>
                  <a:cubicBezTo>
                    <a:pt x="2622151" y="447181"/>
                    <a:pt x="2686833" y="447181"/>
                    <a:pt x="2751515" y="449721"/>
                  </a:cubicBezTo>
                  <a:cubicBezTo>
                    <a:pt x="2847341" y="453531"/>
                    <a:pt x="2943167" y="456071"/>
                    <a:pt x="3038993" y="457341"/>
                  </a:cubicBezTo>
                  <a:cubicBezTo>
                    <a:pt x="3070168" y="457341"/>
                    <a:pt x="3087948" y="456071"/>
                    <a:pt x="3108268" y="456071"/>
                  </a:cubicBezTo>
                  <a:close/>
                </a:path>
              </a:pathLst>
            </a:custGeom>
            <a:solidFill>
              <a:srgbClr val="2C2C2E"/>
            </a:solidFill>
          </p:spPr>
          <p:txBody>
            <a:bodyPr/>
            <a:lstStyle/>
            <a:p>
              <a:endParaRPr lang="es-MX"/>
            </a:p>
          </p:txBody>
        </p:sp>
      </p:grpSp>
      <p:grpSp>
        <p:nvGrpSpPr>
          <p:cNvPr id="14" name="Group 11">
            <a:extLst>
              <a:ext uri="{FF2B5EF4-FFF2-40B4-BE49-F238E27FC236}">
                <a16:creationId xmlns:a16="http://schemas.microsoft.com/office/drawing/2014/main" id="{B2774112-26B6-2FB6-A2FD-42F02B207B0E}"/>
              </a:ext>
            </a:extLst>
          </p:cNvPr>
          <p:cNvGrpSpPr/>
          <p:nvPr/>
        </p:nvGrpSpPr>
        <p:grpSpPr>
          <a:xfrm>
            <a:off x="559417" y="2643936"/>
            <a:ext cx="2199613" cy="1079608"/>
            <a:chOff x="0" y="0"/>
            <a:chExt cx="3377749" cy="740053"/>
          </a:xfrm>
        </p:grpSpPr>
        <p:sp>
          <p:nvSpPr>
            <p:cNvPr id="15" name="Freeform 12">
              <a:extLst>
                <a:ext uri="{FF2B5EF4-FFF2-40B4-BE49-F238E27FC236}">
                  <a16:creationId xmlns:a16="http://schemas.microsoft.com/office/drawing/2014/main" id="{326CA37F-915D-1521-D4CD-2E687FC8CBE1}"/>
                </a:ext>
              </a:extLst>
            </p:cNvPr>
            <p:cNvSpPr/>
            <p:nvPr/>
          </p:nvSpPr>
          <p:spPr>
            <a:xfrm>
              <a:off x="38100" y="44450"/>
              <a:ext cx="3340919" cy="695603"/>
            </a:xfrm>
            <a:custGeom>
              <a:avLst/>
              <a:gdLst/>
              <a:ahLst/>
              <a:cxnLst/>
              <a:rect l="l" t="t" r="r" b="b"/>
              <a:pathLst>
                <a:path w="3340919" h="695603">
                  <a:moveTo>
                    <a:pt x="2540" y="665123"/>
                  </a:moveTo>
                  <a:cubicBezTo>
                    <a:pt x="0" y="674013"/>
                    <a:pt x="5080" y="680363"/>
                    <a:pt x="22856" y="681633"/>
                  </a:cubicBezTo>
                  <a:cubicBezTo>
                    <a:pt x="43378" y="682903"/>
                    <a:pt x="61334" y="682903"/>
                    <a:pt x="81856" y="682903"/>
                  </a:cubicBezTo>
                  <a:cubicBezTo>
                    <a:pt x="163943" y="684173"/>
                    <a:pt x="246030" y="684173"/>
                    <a:pt x="330682" y="685443"/>
                  </a:cubicBezTo>
                  <a:cubicBezTo>
                    <a:pt x="376856" y="686713"/>
                    <a:pt x="423030" y="687983"/>
                    <a:pt x="466639" y="689253"/>
                  </a:cubicBezTo>
                  <a:cubicBezTo>
                    <a:pt x="543595" y="690523"/>
                    <a:pt x="617987" y="690523"/>
                    <a:pt x="694943" y="691793"/>
                  </a:cubicBezTo>
                  <a:cubicBezTo>
                    <a:pt x="725726" y="691793"/>
                    <a:pt x="753943" y="691793"/>
                    <a:pt x="784726" y="690523"/>
                  </a:cubicBezTo>
                  <a:cubicBezTo>
                    <a:pt x="797552" y="690523"/>
                    <a:pt x="812943" y="689253"/>
                    <a:pt x="825769" y="689253"/>
                  </a:cubicBezTo>
                  <a:cubicBezTo>
                    <a:pt x="877074" y="690523"/>
                    <a:pt x="1903161" y="681633"/>
                    <a:pt x="1954465" y="682903"/>
                  </a:cubicBezTo>
                  <a:cubicBezTo>
                    <a:pt x="2026292" y="684173"/>
                    <a:pt x="2223813" y="684173"/>
                    <a:pt x="2295640" y="684173"/>
                  </a:cubicBezTo>
                  <a:cubicBezTo>
                    <a:pt x="2323857" y="684173"/>
                    <a:pt x="2349509" y="682903"/>
                    <a:pt x="2377727" y="682903"/>
                  </a:cubicBezTo>
                  <a:lnTo>
                    <a:pt x="2516248" y="686713"/>
                  </a:lnTo>
                  <a:cubicBezTo>
                    <a:pt x="2616292" y="689253"/>
                    <a:pt x="2713770" y="686713"/>
                    <a:pt x="2813814" y="690523"/>
                  </a:cubicBezTo>
                  <a:cubicBezTo>
                    <a:pt x="2980553" y="695603"/>
                    <a:pt x="3149857" y="689253"/>
                    <a:pt x="3276149" y="694333"/>
                  </a:cubicBezTo>
                  <a:cubicBezTo>
                    <a:pt x="3296469" y="695603"/>
                    <a:pt x="3316789" y="694333"/>
                    <a:pt x="3339649" y="694333"/>
                  </a:cubicBezTo>
                  <a:lnTo>
                    <a:pt x="3339649" y="634643"/>
                  </a:lnTo>
                  <a:cubicBezTo>
                    <a:pt x="3338379" y="592558"/>
                    <a:pt x="3337109" y="569747"/>
                    <a:pt x="3337109" y="545511"/>
                  </a:cubicBezTo>
                  <a:cubicBezTo>
                    <a:pt x="3337109" y="517472"/>
                    <a:pt x="3340919" y="488958"/>
                    <a:pt x="3334569" y="460920"/>
                  </a:cubicBezTo>
                  <a:cubicBezTo>
                    <a:pt x="3326949" y="442386"/>
                    <a:pt x="3315519" y="76934"/>
                    <a:pt x="3315519" y="58400"/>
                  </a:cubicBezTo>
                  <a:cubicBezTo>
                    <a:pt x="3312979" y="45568"/>
                    <a:pt x="3311709" y="32262"/>
                    <a:pt x="3309169" y="19431"/>
                  </a:cubicBezTo>
                  <a:cubicBezTo>
                    <a:pt x="3309169" y="15629"/>
                    <a:pt x="3307899" y="11827"/>
                    <a:pt x="3306629" y="6350"/>
                  </a:cubicBezTo>
                  <a:cubicBezTo>
                    <a:pt x="3296469" y="3810"/>
                    <a:pt x="3287579" y="2540"/>
                    <a:pt x="3277419" y="1270"/>
                  </a:cubicBezTo>
                  <a:cubicBezTo>
                    <a:pt x="3269799" y="0"/>
                    <a:pt x="3262179" y="1270"/>
                    <a:pt x="3255829" y="1270"/>
                  </a:cubicBezTo>
                  <a:lnTo>
                    <a:pt x="10030" y="6350"/>
                  </a:lnTo>
                  <a:lnTo>
                    <a:pt x="2540" y="665123"/>
                  </a:lnTo>
                  <a:close/>
                </a:path>
              </a:pathLst>
            </a:custGeom>
            <a:solidFill>
              <a:srgbClr val="2C2C2E"/>
            </a:solidFill>
          </p:spPr>
          <p:txBody>
            <a:bodyPr/>
            <a:lstStyle/>
            <a:p>
              <a:endParaRPr lang="es-MX"/>
            </a:p>
          </p:txBody>
        </p:sp>
        <p:sp>
          <p:nvSpPr>
            <p:cNvPr id="16" name="Freeform 13">
              <a:extLst>
                <a:ext uri="{FF2B5EF4-FFF2-40B4-BE49-F238E27FC236}">
                  <a16:creationId xmlns:a16="http://schemas.microsoft.com/office/drawing/2014/main" id="{3B283853-43C5-8B6F-4D9C-C47E3DF4FFD1}"/>
                </a:ext>
              </a:extLst>
            </p:cNvPr>
            <p:cNvSpPr/>
            <p:nvPr/>
          </p:nvSpPr>
          <p:spPr>
            <a:xfrm>
              <a:off x="11430" y="16510"/>
              <a:ext cx="3316789" cy="685443"/>
            </a:xfrm>
            <a:custGeom>
              <a:avLst/>
              <a:gdLst/>
              <a:ahLst/>
              <a:cxnLst/>
              <a:rect l="l" t="t" r="r" b="b"/>
              <a:pathLst>
                <a:path w="3316789" h="685443">
                  <a:moveTo>
                    <a:pt x="3316789" y="685443"/>
                  </a:moveTo>
                  <a:lnTo>
                    <a:pt x="0" y="677823"/>
                  </a:lnTo>
                  <a:lnTo>
                    <a:pt x="0" y="246017"/>
                  </a:lnTo>
                  <a:lnTo>
                    <a:pt x="7620" y="20320"/>
                  </a:lnTo>
                  <a:lnTo>
                    <a:pt x="1660483" y="0"/>
                  </a:lnTo>
                  <a:lnTo>
                    <a:pt x="3295199" y="8890"/>
                  </a:lnTo>
                  <a:close/>
                </a:path>
              </a:pathLst>
            </a:custGeom>
            <a:solidFill>
              <a:srgbClr val="FFFFFF"/>
            </a:solidFill>
          </p:spPr>
          <p:txBody>
            <a:bodyPr/>
            <a:lstStyle/>
            <a:p>
              <a:endParaRPr lang="es-MX"/>
            </a:p>
          </p:txBody>
        </p:sp>
        <p:sp>
          <p:nvSpPr>
            <p:cNvPr id="17" name="Freeform 14">
              <a:extLst>
                <a:ext uri="{FF2B5EF4-FFF2-40B4-BE49-F238E27FC236}">
                  <a16:creationId xmlns:a16="http://schemas.microsoft.com/office/drawing/2014/main" id="{80E12504-FD71-0AED-0E61-18FBA762D219}"/>
                </a:ext>
              </a:extLst>
            </p:cNvPr>
            <p:cNvSpPr/>
            <p:nvPr/>
          </p:nvSpPr>
          <p:spPr>
            <a:xfrm>
              <a:off x="-3810" y="0"/>
              <a:ext cx="3345999" cy="712113"/>
            </a:xfrm>
            <a:custGeom>
              <a:avLst/>
              <a:gdLst/>
              <a:ahLst/>
              <a:cxnLst/>
              <a:rect l="l" t="t" r="r" b="b"/>
              <a:pathLst>
                <a:path w="3345999" h="712113">
                  <a:moveTo>
                    <a:pt x="3311709" y="21590"/>
                  </a:moveTo>
                  <a:cubicBezTo>
                    <a:pt x="3312979" y="34290"/>
                    <a:pt x="3312979" y="44450"/>
                    <a:pt x="3314249" y="52950"/>
                  </a:cubicBezTo>
                  <a:cubicBezTo>
                    <a:pt x="3316789" y="65782"/>
                    <a:pt x="3318059" y="79088"/>
                    <a:pt x="3320599" y="91919"/>
                  </a:cubicBezTo>
                  <a:cubicBezTo>
                    <a:pt x="3320599" y="110453"/>
                    <a:pt x="3333299" y="475905"/>
                    <a:pt x="3339649" y="494439"/>
                  </a:cubicBezTo>
                  <a:cubicBezTo>
                    <a:pt x="3345999" y="522478"/>
                    <a:pt x="3342189" y="550992"/>
                    <a:pt x="3342189" y="579030"/>
                  </a:cubicBezTo>
                  <a:cubicBezTo>
                    <a:pt x="3342189" y="603742"/>
                    <a:pt x="3343459" y="626553"/>
                    <a:pt x="3344729" y="651153"/>
                  </a:cubicBezTo>
                  <a:lnTo>
                    <a:pt x="3344729" y="710843"/>
                  </a:lnTo>
                  <a:cubicBezTo>
                    <a:pt x="3321869" y="710843"/>
                    <a:pt x="3301549" y="712113"/>
                    <a:pt x="3281229" y="710843"/>
                  </a:cubicBezTo>
                  <a:cubicBezTo>
                    <a:pt x="3117376" y="705763"/>
                    <a:pt x="2948072" y="712113"/>
                    <a:pt x="2781332" y="707033"/>
                  </a:cubicBezTo>
                  <a:cubicBezTo>
                    <a:pt x="2681289" y="703223"/>
                    <a:pt x="2583810" y="705763"/>
                    <a:pt x="2483767" y="703223"/>
                  </a:cubicBezTo>
                  <a:lnTo>
                    <a:pt x="2345245" y="699413"/>
                  </a:lnTo>
                  <a:cubicBezTo>
                    <a:pt x="2317028" y="699413"/>
                    <a:pt x="2291376" y="700683"/>
                    <a:pt x="2263158" y="700683"/>
                  </a:cubicBezTo>
                  <a:cubicBezTo>
                    <a:pt x="2191332" y="699413"/>
                    <a:pt x="1993810" y="700683"/>
                    <a:pt x="1921984" y="699413"/>
                  </a:cubicBezTo>
                  <a:cubicBezTo>
                    <a:pt x="1870680" y="698143"/>
                    <a:pt x="844592" y="707033"/>
                    <a:pt x="793288" y="705763"/>
                  </a:cubicBezTo>
                  <a:cubicBezTo>
                    <a:pt x="780462" y="705763"/>
                    <a:pt x="765070" y="707033"/>
                    <a:pt x="752244" y="707033"/>
                  </a:cubicBezTo>
                  <a:cubicBezTo>
                    <a:pt x="721462" y="707033"/>
                    <a:pt x="693244" y="708303"/>
                    <a:pt x="662462" y="708303"/>
                  </a:cubicBezTo>
                  <a:cubicBezTo>
                    <a:pt x="585505" y="708303"/>
                    <a:pt x="511114" y="707033"/>
                    <a:pt x="434157" y="705763"/>
                  </a:cubicBezTo>
                  <a:cubicBezTo>
                    <a:pt x="387983" y="704493"/>
                    <a:pt x="341809" y="703223"/>
                    <a:pt x="298201" y="701953"/>
                  </a:cubicBezTo>
                  <a:cubicBezTo>
                    <a:pt x="216114" y="700683"/>
                    <a:pt x="134027" y="699413"/>
                    <a:pt x="49374" y="699413"/>
                  </a:cubicBezTo>
                  <a:cubicBezTo>
                    <a:pt x="38100" y="699413"/>
                    <a:pt x="29210" y="699413"/>
                    <a:pt x="19050" y="698143"/>
                  </a:cubicBezTo>
                  <a:cubicBezTo>
                    <a:pt x="10160" y="696873"/>
                    <a:pt x="5080" y="690523"/>
                    <a:pt x="7620" y="681633"/>
                  </a:cubicBezTo>
                  <a:cubicBezTo>
                    <a:pt x="16510" y="650315"/>
                    <a:pt x="12700" y="638434"/>
                    <a:pt x="11430" y="626078"/>
                  </a:cubicBezTo>
                  <a:cubicBezTo>
                    <a:pt x="10160" y="600891"/>
                    <a:pt x="6350" y="576179"/>
                    <a:pt x="7620" y="550992"/>
                  </a:cubicBezTo>
                  <a:cubicBezTo>
                    <a:pt x="5080" y="519626"/>
                    <a:pt x="0" y="131363"/>
                    <a:pt x="7620" y="99523"/>
                  </a:cubicBezTo>
                  <a:cubicBezTo>
                    <a:pt x="8890" y="93345"/>
                    <a:pt x="7620" y="86692"/>
                    <a:pt x="8890" y="80514"/>
                  </a:cubicBezTo>
                  <a:cubicBezTo>
                    <a:pt x="10160" y="70534"/>
                    <a:pt x="12700" y="59604"/>
                    <a:pt x="13970" y="44450"/>
                  </a:cubicBezTo>
                  <a:cubicBezTo>
                    <a:pt x="13970" y="41910"/>
                    <a:pt x="15240" y="39370"/>
                    <a:pt x="16510" y="38100"/>
                  </a:cubicBezTo>
                  <a:cubicBezTo>
                    <a:pt x="38100" y="35560"/>
                    <a:pt x="69896" y="30480"/>
                    <a:pt x="110940" y="29210"/>
                  </a:cubicBezTo>
                  <a:cubicBezTo>
                    <a:pt x="180201" y="25400"/>
                    <a:pt x="249462" y="22860"/>
                    <a:pt x="321288" y="20320"/>
                  </a:cubicBezTo>
                  <a:cubicBezTo>
                    <a:pt x="370027" y="17780"/>
                    <a:pt x="418766" y="16510"/>
                    <a:pt x="464940" y="13970"/>
                  </a:cubicBezTo>
                  <a:cubicBezTo>
                    <a:pt x="511114" y="11430"/>
                    <a:pt x="559853" y="8890"/>
                    <a:pt x="606027" y="8890"/>
                  </a:cubicBezTo>
                  <a:cubicBezTo>
                    <a:pt x="657331" y="7620"/>
                    <a:pt x="708636" y="10160"/>
                    <a:pt x="759940" y="8890"/>
                  </a:cubicBezTo>
                  <a:cubicBezTo>
                    <a:pt x="824070" y="8890"/>
                    <a:pt x="1986115" y="6350"/>
                    <a:pt x="2050245" y="5080"/>
                  </a:cubicBezTo>
                  <a:cubicBezTo>
                    <a:pt x="2111810" y="3810"/>
                    <a:pt x="2173376" y="2540"/>
                    <a:pt x="2237506" y="2540"/>
                  </a:cubicBezTo>
                  <a:cubicBezTo>
                    <a:pt x="2342680" y="1270"/>
                    <a:pt x="2445289" y="0"/>
                    <a:pt x="2550463" y="0"/>
                  </a:cubicBezTo>
                  <a:cubicBezTo>
                    <a:pt x="2594071" y="0"/>
                    <a:pt x="2640245" y="2540"/>
                    <a:pt x="2683854" y="2540"/>
                  </a:cubicBezTo>
                  <a:cubicBezTo>
                    <a:pt x="2804419" y="3810"/>
                    <a:pt x="2927550" y="5080"/>
                    <a:pt x="3048115" y="7620"/>
                  </a:cubicBezTo>
                  <a:cubicBezTo>
                    <a:pt x="3112246" y="8890"/>
                    <a:pt x="3176376" y="12700"/>
                    <a:pt x="3240506" y="16510"/>
                  </a:cubicBezTo>
                  <a:lnTo>
                    <a:pt x="3281229" y="16510"/>
                  </a:lnTo>
                  <a:cubicBezTo>
                    <a:pt x="3292659" y="17780"/>
                    <a:pt x="3301549" y="20320"/>
                    <a:pt x="3311709" y="21590"/>
                  </a:cubicBezTo>
                  <a:close/>
                  <a:moveTo>
                    <a:pt x="3321869" y="694333"/>
                  </a:moveTo>
                  <a:cubicBezTo>
                    <a:pt x="3323139" y="677823"/>
                    <a:pt x="3324409" y="665123"/>
                    <a:pt x="3324409" y="652423"/>
                  </a:cubicBezTo>
                  <a:cubicBezTo>
                    <a:pt x="3323139" y="624177"/>
                    <a:pt x="3321869" y="598990"/>
                    <a:pt x="3321869" y="571902"/>
                  </a:cubicBezTo>
                  <a:cubicBezTo>
                    <a:pt x="3321869" y="559546"/>
                    <a:pt x="3324409" y="547190"/>
                    <a:pt x="3323139" y="534834"/>
                  </a:cubicBezTo>
                  <a:cubicBezTo>
                    <a:pt x="3323139" y="523428"/>
                    <a:pt x="3321869" y="511548"/>
                    <a:pt x="3320599" y="500142"/>
                  </a:cubicBezTo>
                  <a:cubicBezTo>
                    <a:pt x="3315519" y="482559"/>
                    <a:pt x="3304089" y="118532"/>
                    <a:pt x="3304089" y="100949"/>
                  </a:cubicBezTo>
                  <a:cubicBezTo>
                    <a:pt x="3301549" y="86216"/>
                    <a:pt x="3299009" y="71009"/>
                    <a:pt x="3296469" y="56277"/>
                  </a:cubicBezTo>
                  <a:cubicBezTo>
                    <a:pt x="3295199" y="44450"/>
                    <a:pt x="3293929" y="43180"/>
                    <a:pt x="3276420" y="41910"/>
                  </a:cubicBezTo>
                  <a:cubicBezTo>
                    <a:pt x="3268724" y="41910"/>
                    <a:pt x="3263594" y="41910"/>
                    <a:pt x="3255898" y="40640"/>
                  </a:cubicBezTo>
                  <a:cubicBezTo>
                    <a:pt x="3191767" y="36830"/>
                    <a:pt x="3125072" y="31750"/>
                    <a:pt x="3060941" y="30480"/>
                  </a:cubicBezTo>
                  <a:cubicBezTo>
                    <a:pt x="2904463" y="26670"/>
                    <a:pt x="2745419" y="25400"/>
                    <a:pt x="2588941" y="22860"/>
                  </a:cubicBezTo>
                  <a:lnTo>
                    <a:pt x="2404245" y="22860"/>
                  </a:lnTo>
                  <a:cubicBezTo>
                    <a:pt x="2322158" y="22860"/>
                    <a:pt x="2240071" y="22860"/>
                    <a:pt x="2160549" y="24130"/>
                  </a:cubicBezTo>
                  <a:cubicBezTo>
                    <a:pt x="2091289" y="25400"/>
                    <a:pt x="924114" y="29210"/>
                    <a:pt x="854853" y="29210"/>
                  </a:cubicBezTo>
                  <a:cubicBezTo>
                    <a:pt x="741983" y="29210"/>
                    <a:pt x="629114" y="26670"/>
                    <a:pt x="516244" y="33020"/>
                  </a:cubicBezTo>
                  <a:cubicBezTo>
                    <a:pt x="457244" y="36830"/>
                    <a:pt x="400809" y="36830"/>
                    <a:pt x="344375" y="38100"/>
                  </a:cubicBezTo>
                  <a:cubicBezTo>
                    <a:pt x="246896" y="41910"/>
                    <a:pt x="149418" y="45720"/>
                    <a:pt x="51940" y="50800"/>
                  </a:cubicBezTo>
                  <a:cubicBezTo>
                    <a:pt x="36830" y="50800"/>
                    <a:pt x="34290" y="52475"/>
                    <a:pt x="33020" y="58178"/>
                  </a:cubicBezTo>
                  <a:cubicBezTo>
                    <a:pt x="31750" y="66732"/>
                    <a:pt x="31750" y="75286"/>
                    <a:pt x="30480" y="83840"/>
                  </a:cubicBezTo>
                  <a:cubicBezTo>
                    <a:pt x="29210" y="98097"/>
                    <a:pt x="26670" y="111879"/>
                    <a:pt x="25400" y="126136"/>
                  </a:cubicBezTo>
                  <a:cubicBezTo>
                    <a:pt x="20320" y="141343"/>
                    <a:pt x="26670" y="512973"/>
                    <a:pt x="29210" y="528181"/>
                  </a:cubicBezTo>
                  <a:cubicBezTo>
                    <a:pt x="29210" y="544338"/>
                    <a:pt x="29210" y="560971"/>
                    <a:pt x="30480" y="577129"/>
                  </a:cubicBezTo>
                  <a:cubicBezTo>
                    <a:pt x="30480" y="589010"/>
                    <a:pt x="33020" y="600891"/>
                    <a:pt x="33020" y="612772"/>
                  </a:cubicBezTo>
                  <a:cubicBezTo>
                    <a:pt x="33020" y="625603"/>
                    <a:pt x="33020" y="638434"/>
                    <a:pt x="31750" y="652423"/>
                  </a:cubicBezTo>
                  <a:lnTo>
                    <a:pt x="31750" y="662583"/>
                  </a:lnTo>
                  <a:cubicBezTo>
                    <a:pt x="31750" y="672743"/>
                    <a:pt x="35560" y="676553"/>
                    <a:pt x="44450" y="676553"/>
                  </a:cubicBezTo>
                  <a:cubicBezTo>
                    <a:pt x="75027" y="676553"/>
                    <a:pt x="110940" y="677823"/>
                    <a:pt x="144288" y="677823"/>
                  </a:cubicBezTo>
                  <a:cubicBezTo>
                    <a:pt x="193027" y="677823"/>
                    <a:pt x="244331" y="675283"/>
                    <a:pt x="293070" y="677823"/>
                  </a:cubicBezTo>
                  <a:cubicBezTo>
                    <a:pt x="372592" y="681633"/>
                    <a:pt x="452114" y="684173"/>
                    <a:pt x="531636" y="682903"/>
                  </a:cubicBezTo>
                  <a:cubicBezTo>
                    <a:pt x="582940" y="681633"/>
                    <a:pt x="631679" y="684173"/>
                    <a:pt x="682984" y="684173"/>
                  </a:cubicBezTo>
                  <a:cubicBezTo>
                    <a:pt x="757375" y="684173"/>
                    <a:pt x="831766" y="682903"/>
                    <a:pt x="906158" y="684173"/>
                  </a:cubicBezTo>
                  <a:cubicBezTo>
                    <a:pt x="1016462" y="685443"/>
                    <a:pt x="2227245" y="675283"/>
                    <a:pt x="2340115" y="677823"/>
                  </a:cubicBezTo>
                  <a:cubicBezTo>
                    <a:pt x="2388854" y="679093"/>
                    <a:pt x="2437593" y="680363"/>
                    <a:pt x="2483767" y="680363"/>
                  </a:cubicBezTo>
                  <a:cubicBezTo>
                    <a:pt x="2568419" y="682903"/>
                    <a:pt x="2650506" y="679093"/>
                    <a:pt x="2735159" y="682903"/>
                  </a:cubicBezTo>
                  <a:cubicBezTo>
                    <a:pt x="2804419" y="685443"/>
                    <a:pt x="2873680" y="685443"/>
                    <a:pt x="2942941" y="687983"/>
                  </a:cubicBezTo>
                  <a:cubicBezTo>
                    <a:pt x="3045550" y="691793"/>
                    <a:pt x="3148159" y="694333"/>
                    <a:pt x="3250767" y="695603"/>
                  </a:cubicBezTo>
                  <a:cubicBezTo>
                    <a:pt x="3283769" y="695603"/>
                    <a:pt x="3301549" y="694333"/>
                    <a:pt x="3321869" y="694333"/>
                  </a:cubicBezTo>
                  <a:close/>
                </a:path>
              </a:pathLst>
            </a:custGeom>
            <a:solidFill>
              <a:srgbClr val="2C2C2E"/>
            </a:solidFill>
          </p:spPr>
          <p:txBody>
            <a:bodyPr/>
            <a:lstStyle/>
            <a:p>
              <a:endParaRPr lang="es-MX"/>
            </a:p>
          </p:txBody>
        </p:sp>
      </p:grpSp>
      <p:grpSp>
        <p:nvGrpSpPr>
          <p:cNvPr id="27" name="Group 24">
            <a:extLst>
              <a:ext uri="{FF2B5EF4-FFF2-40B4-BE49-F238E27FC236}">
                <a16:creationId xmlns:a16="http://schemas.microsoft.com/office/drawing/2014/main" id="{2FBDE118-4C82-CF80-60AD-D65F94034D22}"/>
              </a:ext>
            </a:extLst>
          </p:cNvPr>
          <p:cNvGrpSpPr/>
          <p:nvPr/>
        </p:nvGrpSpPr>
        <p:grpSpPr>
          <a:xfrm>
            <a:off x="681673" y="4270279"/>
            <a:ext cx="1893600" cy="1610009"/>
            <a:chOff x="0" y="0"/>
            <a:chExt cx="3164147" cy="501791"/>
          </a:xfrm>
        </p:grpSpPr>
        <p:sp>
          <p:nvSpPr>
            <p:cNvPr id="28" name="Freeform 25">
              <a:extLst>
                <a:ext uri="{FF2B5EF4-FFF2-40B4-BE49-F238E27FC236}">
                  <a16:creationId xmlns:a16="http://schemas.microsoft.com/office/drawing/2014/main" id="{660B19AF-DBCC-8A02-5484-266634E17864}"/>
                </a:ext>
              </a:extLst>
            </p:cNvPr>
            <p:cNvSpPr/>
            <p:nvPr/>
          </p:nvSpPr>
          <p:spPr>
            <a:xfrm>
              <a:off x="38100" y="44450"/>
              <a:ext cx="3127317" cy="457341"/>
            </a:xfrm>
            <a:custGeom>
              <a:avLst/>
              <a:gdLst/>
              <a:ahLst/>
              <a:cxnLst/>
              <a:rect l="l" t="t" r="r" b="b"/>
              <a:pathLst>
                <a:path w="3127317" h="457341">
                  <a:moveTo>
                    <a:pt x="2540" y="426861"/>
                  </a:moveTo>
                  <a:cubicBezTo>
                    <a:pt x="0" y="435751"/>
                    <a:pt x="5080" y="442101"/>
                    <a:pt x="21692" y="443371"/>
                  </a:cubicBezTo>
                  <a:cubicBezTo>
                    <a:pt x="40858" y="444641"/>
                    <a:pt x="57627" y="444641"/>
                    <a:pt x="76792" y="444641"/>
                  </a:cubicBezTo>
                  <a:cubicBezTo>
                    <a:pt x="153453" y="445911"/>
                    <a:pt x="230113" y="445911"/>
                    <a:pt x="309170" y="447181"/>
                  </a:cubicBezTo>
                  <a:cubicBezTo>
                    <a:pt x="352291" y="448451"/>
                    <a:pt x="395413" y="449721"/>
                    <a:pt x="436139" y="450991"/>
                  </a:cubicBezTo>
                  <a:cubicBezTo>
                    <a:pt x="508008" y="452261"/>
                    <a:pt x="577482" y="452261"/>
                    <a:pt x="649351" y="453531"/>
                  </a:cubicBezTo>
                  <a:cubicBezTo>
                    <a:pt x="678099" y="453531"/>
                    <a:pt x="704451" y="453531"/>
                    <a:pt x="733199" y="452261"/>
                  </a:cubicBezTo>
                  <a:cubicBezTo>
                    <a:pt x="745177" y="452261"/>
                    <a:pt x="759551" y="450991"/>
                    <a:pt x="771529" y="450991"/>
                  </a:cubicBezTo>
                  <a:cubicBezTo>
                    <a:pt x="819442" y="452261"/>
                    <a:pt x="1777700" y="443371"/>
                    <a:pt x="1825613" y="444641"/>
                  </a:cubicBezTo>
                  <a:cubicBezTo>
                    <a:pt x="1892691" y="445911"/>
                    <a:pt x="2077155" y="445911"/>
                    <a:pt x="2144233" y="445911"/>
                  </a:cubicBezTo>
                  <a:cubicBezTo>
                    <a:pt x="2170585" y="445911"/>
                    <a:pt x="2194542" y="444641"/>
                    <a:pt x="2220894" y="444641"/>
                  </a:cubicBezTo>
                  <a:lnTo>
                    <a:pt x="2350259" y="448451"/>
                  </a:lnTo>
                  <a:cubicBezTo>
                    <a:pt x="2443689" y="450991"/>
                    <a:pt x="2534723" y="448451"/>
                    <a:pt x="2628154" y="452261"/>
                  </a:cubicBezTo>
                  <a:cubicBezTo>
                    <a:pt x="2783870" y="457341"/>
                    <a:pt x="2941983" y="450991"/>
                    <a:pt x="3062548" y="456071"/>
                  </a:cubicBezTo>
                  <a:cubicBezTo>
                    <a:pt x="3082867" y="457341"/>
                    <a:pt x="3103188" y="456071"/>
                    <a:pt x="3126048" y="456071"/>
                  </a:cubicBezTo>
                  <a:lnTo>
                    <a:pt x="3126048" y="396381"/>
                  </a:lnTo>
                  <a:cubicBezTo>
                    <a:pt x="3124777" y="359696"/>
                    <a:pt x="3123507" y="345964"/>
                    <a:pt x="3123507" y="331374"/>
                  </a:cubicBezTo>
                  <a:cubicBezTo>
                    <a:pt x="3123507" y="314496"/>
                    <a:pt x="3127317" y="297331"/>
                    <a:pt x="3120967" y="280452"/>
                  </a:cubicBezTo>
                  <a:cubicBezTo>
                    <a:pt x="3113348" y="269295"/>
                    <a:pt x="3101917" y="49301"/>
                    <a:pt x="3101917" y="38144"/>
                  </a:cubicBezTo>
                  <a:cubicBezTo>
                    <a:pt x="3099377" y="30420"/>
                    <a:pt x="3098107" y="22409"/>
                    <a:pt x="3095567" y="14685"/>
                  </a:cubicBezTo>
                  <a:cubicBezTo>
                    <a:pt x="3095567" y="12397"/>
                    <a:pt x="3094298" y="10108"/>
                    <a:pt x="3093027" y="6350"/>
                  </a:cubicBezTo>
                  <a:cubicBezTo>
                    <a:pt x="3082867" y="3810"/>
                    <a:pt x="3073977" y="2540"/>
                    <a:pt x="3063817" y="1270"/>
                  </a:cubicBezTo>
                  <a:cubicBezTo>
                    <a:pt x="3056198" y="0"/>
                    <a:pt x="3048577" y="1270"/>
                    <a:pt x="3042227" y="1270"/>
                  </a:cubicBezTo>
                  <a:lnTo>
                    <a:pt x="9714" y="6350"/>
                  </a:lnTo>
                  <a:lnTo>
                    <a:pt x="2540" y="426861"/>
                  </a:lnTo>
                  <a:close/>
                </a:path>
              </a:pathLst>
            </a:custGeom>
            <a:solidFill>
              <a:srgbClr val="2C2C2E"/>
            </a:solidFill>
          </p:spPr>
          <p:txBody>
            <a:bodyPr/>
            <a:lstStyle/>
            <a:p>
              <a:endParaRPr lang="es-MX"/>
            </a:p>
          </p:txBody>
        </p:sp>
        <p:sp>
          <p:nvSpPr>
            <p:cNvPr id="29" name="Freeform 26">
              <a:extLst>
                <a:ext uri="{FF2B5EF4-FFF2-40B4-BE49-F238E27FC236}">
                  <a16:creationId xmlns:a16="http://schemas.microsoft.com/office/drawing/2014/main" id="{590A086F-CE8E-5232-38BA-80F79B0BC0E3}"/>
                </a:ext>
              </a:extLst>
            </p:cNvPr>
            <p:cNvSpPr/>
            <p:nvPr/>
          </p:nvSpPr>
          <p:spPr>
            <a:xfrm>
              <a:off x="11430" y="16510"/>
              <a:ext cx="3103188" cy="447181"/>
            </a:xfrm>
            <a:custGeom>
              <a:avLst/>
              <a:gdLst/>
              <a:ahLst/>
              <a:cxnLst/>
              <a:rect l="l" t="t" r="r" b="b"/>
              <a:pathLst>
                <a:path w="3103188" h="447181">
                  <a:moveTo>
                    <a:pt x="3103188" y="447181"/>
                  </a:moveTo>
                  <a:lnTo>
                    <a:pt x="0" y="439561"/>
                  </a:lnTo>
                  <a:lnTo>
                    <a:pt x="0" y="162206"/>
                  </a:lnTo>
                  <a:lnTo>
                    <a:pt x="7620" y="20320"/>
                  </a:lnTo>
                  <a:lnTo>
                    <a:pt x="1552827" y="0"/>
                  </a:lnTo>
                  <a:lnTo>
                    <a:pt x="3081597" y="8890"/>
                  </a:lnTo>
                  <a:close/>
                </a:path>
              </a:pathLst>
            </a:custGeom>
            <a:solidFill>
              <a:srgbClr val="FFFFFF"/>
            </a:solidFill>
          </p:spPr>
          <p:txBody>
            <a:bodyPr/>
            <a:lstStyle/>
            <a:p>
              <a:endParaRPr lang="es-MX"/>
            </a:p>
          </p:txBody>
        </p:sp>
        <p:sp>
          <p:nvSpPr>
            <p:cNvPr id="30" name="Freeform 27">
              <a:extLst>
                <a:ext uri="{FF2B5EF4-FFF2-40B4-BE49-F238E27FC236}">
                  <a16:creationId xmlns:a16="http://schemas.microsoft.com/office/drawing/2014/main" id="{60699FFF-525D-979D-A019-DE807AEC356F}"/>
                </a:ext>
              </a:extLst>
            </p:cNvPr>
            <p:cNvSpPr/>
            <p:nvPr/>
          </p:nvSpPr>
          <p:spPr>
            <a:xfrm>
              <a:off x="-3810" y="0"/>
              <a:ext cx="3132398" cy="473851"/>
            </a:xfrm>
            <a:custGeom>
              <a:avLst/>
              <a:gdLst/>
              <a:ahLst/>
              <a:cxnLst/>
              <a:rect l="l" t="t" r="r" b="b"/>
              <a:pathLst>
                <a:path w="3132398" h="473851">
                  <a:moveTo>
                    <a:pt x="3098108" y="21590"/>
                  </a:moveTo>
                  <a:cubicBezTo>
                    <a:pt x="3099377" y="34290"/>
                    <a:pt x="3099377" y="44450"/>
                    <a:pt x="3100648" y="52555"/>
                  </a:cubicBezTo>
                  <a:cubicBezTo>
                    <a:pt x="3103187" y="60280"/>
                    <a:pt x="3104458" y="68290"/>
                    <a:pt x="3106998" y="76014"/>
                  </a:cubicBezTo>
                  <a:cubicBezTo>
                    <a:pt x="3106998" y="87171"/>
                    <a:pt x="3119698" y="307165"/>
                    <a:pt x="3126048" y="318322"/>
                  </a:cubicBezTo>
                  <a:cubicBezTo>
                    <a:pt x="3132398" y="335201"/>
                    <a:pt x="3128587" y="352366"/>
                    <a:pt x="3128587" y="369244"/>
                  </a:cubicBezTo>
                  <a:cubicBezTo>
                    <a:pt x="3128587" y="384120"/>
                    <a:pt x="3129858" y="397852"/>
                    <a:pt x="3131127" y="412891"/>
                  </a:cubicBezTo>
                  <a:lnTo>
                    <a:pt x="3131127" y="472581"/>
                  </a:lnTo>
                  <a:cubicBezTo>
                    <a:pt x="3108267" y="472581"/>
                    <a:pt x="3087948" y="473851"/>
                    <a:pt x="3067627" y="472581"/>
                  </a:cubicBezTo>
                  <a:cubicBezTo>
                    <a:pt x="2914419" y="467501"/>
                    <a:pt x="2756307" y="473851"/>
                    <a:pt x="2600590" y="468771"/>
                  </a:cubicBezTo>
                  <a:cubicBezTo>
                    <a:pt x="2507160" y="464961"/>
                    <a:pt x="2416125" y="467501"/>
                    <a:pt x="2322695" y="464961"/>
                  </a:cubicBezTo>
                  <a:lnTo>
                    <a:pt x="2193330" y="461151"/>
                  </a:lnTo>
                  <a:cubicBezTo>
                    <a:pt x="2166978" y="461151"/>
                    <a:pt x="2143022" y="462421"/>
                    <a:pt x="2116670" y="462421"/>
                  </a:cubicBezTo>
                  <a:cubicBezTo>
                    <a:pt x="2049592" y="461151"/>
                    <a:pt x="1865127" y="462421"/>
                    <a:pt x="1798049" y="461151"/>
                  </a:cubicBezTo>
                  <a:cubicBezTo>
                    <a:pt x="1750136" y="459881"/>
                    <a:pt x="791878" y="468771"/>
                    <a:pt x="743965" y="467501"/>
                  </a:cubicBezTo>
                  <a:cubicBezTo>
                    <a:pt x="731987" y="467501"/>
                    <a:pt x="717613" y="468771"/>
                    <a:pt x="705635" y="468771"/>
                  </a:cubicBezTo>
                  <a:cubicBezTo>
                    <a:pt x="676887" y="468771"/>
                    <a:pt x="650535" y="470041"/>
                    <a:pt x="621788" y="470041"/>
                  </a:cubicBezTo>
                  <a:cubicBezTo>
                    <a:pt x="549918" y="470041"/>
                    <a:pt x="480445" y="468771"/>
                    <a:pt x="408575" y="467501"/>
                  </a:cubicBezTo>
                  <a:cubicBezTo>
                    <a:pt x="365454" y="466231"/>
                    <a:pt x="322332" y="464961"/>
                    <a:pt x="281606" y="463691"/>
                  </a:cubicBezTo>
                  <a:cubicBezTo>
                    <a:pt x="204945" y="462421"/>
                    <a:pt x="128285" y="461151"/>
                    <a:pt x="49229" y="461151"/>
                  </a:cubicBezTo>
                  <a:cubicBezTo>
                    <a:pt x="38100" y="461151"/>
                    <a:pt x="29210" y="461151"/>
                    <a:pt x="19050" y="459881"/>
                  </a:cubicBezTo>
                  <a:cubicBezTo>
                    <a:pt x="10160" y="458611"/>
                    <a:pt x="5080" y="452261"/>
                    <a:pt x="7620" y="443371"/>
                  </a:cubicBezTo>
                  <a:cubicBezTo>
                    <a:pt x="16510" y="412156"/>
                    <a:pt x="12700" y="405004"/>
                    <a:pt x="11430" y="397566"/>
                  </a:cubicBezTo>
                  <a:cubicBezTo>
                    <a:pt x="10160" y="382404"/>
                    <a:pt x="6350" y="367528"/>
                    <a:pt x="7620" y="352366"/>
                  </a:cubicBezTo>
                  <a:cubicBezTo>
                    <a:pt x="5080" y="333485"/>
                    <a:pt x="0" y="99758"/>
                    <a:pt x="7620" y="80591"/>
                  </a:cubicBezTo>
                  <a:cubicBezTo>
                    <a:pt x="8890" y="76872"/>
                    <a:pt x="7620" y="72867"/>
                    <a:pt x="8890" y="69148"/>
                  </a:cubicBezTo>
                  <a:cubicBezTo>
                    <a:pt x="10160" y="63140"/>
                    <a:pt x="12700" y="56560"/>
                    <a:pt x="13970" y="44450"/>
                  </a:cubicBezTo>
                  <a:cubicBezTo>
                    <a:pt x="13970" y="41910"/>
                    <a:pt x="15240" y="39370"/>
                    <a:pt x="16510" y="38100"/>
                  </a:cubicBezTo>
                  <a:cubicBezTo>
                    <a:pt x="38100" y="35560"/>
                    <a:pt x="68394" y="30480"/>
                    <a:pt x="106724" y="29210"/>
                  </a:cubicBezTo>
                  <a:cubicBezTo>
                    <a:pt x="171406" y="25400"/>
                    <a:pt x="236089" y="22860"/>
                    <a:pt x="303167" y="20320"/>
                  </a:cubicBezTo>
                  <a:cubicBezTo>
                    <a:pt x="348684" y="17780"/>
                    <a:pt x="394201" y="16510"/>
                    <a:pt x="437323" y="13970"/>
                  </a:cubicBezTo>
                  <a:cubicBezTo>
                    <a:pt x="480445" y="11430"/>
                    <a:pt x="525962" y="8890"/>
                    <a:pt x="569083" y="8890"/>
                  </a:cubicBezTo>
                  <a:cubicBezTo>
                    <a:pt x="616996" y="7620"/>
                    <a:pt x="664909" y="10160"/>
                    <a:pt x="712822" y="8890"/>
                  </a:cubicBezTo>
                  <a:cubicBezTo>
                    <a:pt x="772713" y="8890"/>
                    <a:pt x="1857940" y="6350"/>
                    <a:pt x="1917831" y="5080"/>
                  </a:cubicBezTo>
                  <a:cubicBezTo>
                    <a:pt x="1975327" y="3810"/>
                    <a:pt x="2032822" y="2540"/>
                    <a:pt x="2092713" y="2540"/>
                  </a:cubicBezTo>
                  <a:cubicBezTo>
                    <a:pt x="2190935" y="1270"/>
                    <a:pt x="2286760" y="0"/>
                    <a:pt x="2384982" y="0"/>
                  </a:cubicBezTo>
                  <a:cubicBezTo>
                    <a:pt x="2425708" y="0"/>
                    <a:pt x="2468829" y="2540"/>
                    <a:pt x="2509555" y="2540"/>
                  </a:cubicBezTo>
                  <a:cubicBezTo>
                    <a:pt x="2622151" y="3810"/>
                    <a:pt x="2737142" y="5080"/>
                    <a:pt x="2849737" y="7620"/>
                  </a:cubicBezTo>
                  <a:cubicBezTo>
                    <a:pt x="2909628" y="8890"/>
                    <a:pt x="2969519" y="12700"/>
                    <a:pt x="3029410" y="16510"/>
                  </a:cubicBezTo>
                  <a:lnTo>
                    <a:pt x="3067627" y="16510"/>
                  </a:lnTo>
                  <a:cubicBezTo>
                    <a:pt x="3079058" y="17780"/>
                    <a:pt x="3087948" y="20320"/>
                    <a:pt x="3098108" y="21590"/>
                  </a:cubicBezTo>
                  <a:close/>
                  <a:moveTo>
                    <a:pt x="3108267" y="456071"/>
                  </a:moveTo>
                  <a:cubicBezTo>
                    <a:pt x="3109537" y="439561"/>
                    <a:pt x="3110808" y="426861"/>
                    <a:pt x="3110808" y="414161"/>
                  </a:cubicBezTo>
                  <a:cubicBezTo>
                    <a:pt x="3109537" y="396422"/>
                    <a:pt x="3108267" y="381260"/>
                    <a:pt x="3108267" y="364953"/>
                  </a:cubicBezTo>
                  <a:cubicBezTo>
                    <a:pt x="3108267" y="357515"/>
                    <a:pt x="3110808" y="350077"/>
                    <a:pt x="3109537" y="342639"/>
                  </a:cubicBezTo>
                  <a:cubicBezTo>
                    <a:pt x="3109537" y="335773"/>
                    <a:pt x="3108267" y="328621"/>
                    <a:pt x="3106998" y="321755"/>
                  </a:cubicBezTo>
                  <a:cubicBezTo>
                    <a:pt x="3101917" y="311170"/>
                    <a:pt x="3090487" y="92034"/>
                    <a:pt x="3090487" y="81449"/>
                  </a:cubicBezTo>
                  <a:cubicBezTo>
                    <a:pt x="3087948" y="72581"/>
                    <a:pt x="3085408" y="63426"/>
                    <a:pt x="3082867" y="54558"/>
                  </a:cubicBezTo>
                  <a:cubicBezTo>
                    <a:pt x="3081598" y="44450"/>
                    <a:pt x="3080327" y="43180"/>
                    <a:pt x="3062949" y="41910"/>
                  </a:cubicBezTo>
                  <a:cubicBezTo>
                    <a:pt x="3055762" y="41910"/>
                    <a:pt x="3050971" y="41910"/>
                    <a:pt x="3043784" y="40640"/>
                  </a:cubicBezTo>
                  <a:cubicBezTo>
                    <a:pt x="2983893" y="36830"/>
                    <a:pt x="2921606" y="31750"/>
                    <a:pt x="2861715" y="30480"/>
                  </a:cubicBezTo>
                  <a:cubicBezTo>
                    <a:pt x="2715581" y="26670"/>
                    <a:pt x="2567051" y="25400"/>
                    <a:pt x="2420917" y="22860"/>
                  </a:cubicBezTo>
                  <a:lnTo>
                    <a:pt x="2248430" y="22860"/>
                  </a:lnTo>
                  <a:cubicBezTo>
                    <a:pt x="2171770" y="22860"/>
                    <a:pt x="2095109" y="22860"/>
                    <a:pt x="2020844" y="24130"/>
                  </a:cubicBezTo>
                  <a:cubicBezTo>
                    <a:pt x="1956162" y="25400"/>
                    <a:pt x="866143" y="29210"/>
                    <a:pt x="801461" y="29210"/>
                  </a:cubicBezTo>
                  <a:cubicBezTo>
                    <a:pt x="696052" y="29210"/>
                    <a:pt x="590644" y="26670"/>
                    <a:pt x="485236" y="33020"/>
                  </a:cubicBezTo>
                  <a:cubicBezTo>
                    <a:pt x="430136" y="36830"/>
                    <a:pt x="377432" y="36830"/>
                    <a:pt x="324728" y="38100"/>
                  </a:cubicBezTo>
                  <a:cubicBezTo>
                    <a:pt x="233693" y="41910"/>
                    <a:pt x="142659" y="45720"/>
                    <a:pt x="51624" y="50800"/>
                  </a:cubicBezTo>
                  <a:cubicBezTo>
                    <a:pt x="36830" y="50800"/>
                    <a:pt x="34290" y="52269"/>
                    <a:pt x="33020" y="55702"/>
                  </a:cubicBezTo>
                  <a:cubicBezTo>
                    <a:pt x="31750" y="60852"/>
                    <a:pt x="31750" y="66001"/>
                    <a:pt x="30480" y="71151"/>
                  </a:cubicBezTo>
                  <a:cubicBezTo>
                    <a:pt x="29210" y="79733"/>
                    <a:pt x="26670" y="88029"/>
                    <a:pt x="25400" y="96611"/>
                  </a:cubicBezTo>
                  <a:cubicBezTo>
                    <a:pt x="20320" y="105766"/>
                    <a:pt x="26670" y="329479"/>
                    <a:pt x="29210" y="338634"/>
                  </a:cubicBezTo>
                  <a:cubicBezTo>
                    <a:pt x="29210" y="348361"/>
                    <a:pt x="29210" y="358373"/>
                    <a:pt x="30480" y="368100"/>
                  </a:cubicBezTo>
                  <a:cubicBezTo>
                    <a:pt x="30480" y="375252"/>
                    <a:pt x="33020" y="382404"/>
                    <a:pt x="33020" y="389556"/>
                  </a:cubicBezTo>
                  <a:cubicBezTo>
                    <a:pt x="33020" y="397280"/>
                    <a:pt x="33020" y="405004"/>
                    <a:pt x="31750" y="414161"/>
                  </a:cubicBezTo>
                  <a:lnTo>
                    <a:pt x="31750" y="424321"/>
                  </a:lnTo>
                  <a:cubicBezTo>
                    <a:pt x="31750" y="434481"/>
                    <a:pt x="35560" y="438291"/>
                    <a:pt x="44450" y="438291"/>
                  </a:cubicBezTo>
                  <a:cubicBezTo>
                    <a:pt x="73185" y="438291"/>
                    <a:pt x="106724" y="439561"/>
                    <a:pt x="137867" y="439561"/>
                  </a:cubicBezTo>
                  <a:cubicBezTo>
                    <a:pt x="183385" y="439561"/>
                    <a:pt x="231298" y="437021"/>
                    <a:pt x="276815" y="439561"/>
                  </a:cubicBezTo>
                  <a:cubicBezTo>
                    <a:pt x="351080" y="443371"/>
                    <a:pt x="425345" y="445911"/>
                    <a:pt x="499610" y="444641"/>
                  </a:cubicBezTo>
                  <a:cubicBezTo>
                    <a:pt x="547523" y="443371"/>
                    <a:pt x="593040" y="445911"/>
                    <a:pt x="640953" y="445911"/>
                  </a:cubicBezTo>
                  <a:cubicBezTo>
                    <a:pt x="710426" y="445911"/>
                    <a:pt x="779900" y="444641"/>
                    <a:pt x="849374" y="445911"/>
                  </a:cubicBezTo>
                  <a:cubicBezTo>
                    <a:pt x="952386" y="447181"/>
                    <a:pt x="2083131" y="437021"/>
                    <a:pt x="2188539" y="439561"/>
                  </a:cubicBezTo>
                  <a:cubicBezTo>
                    <a:pt x="2234056" y="440831"/>
                    <a:pt x="2279573" y="442101"/>
                    <a:pt x="2322695" y="442101"/>
                  </a:cubicBezTo>
                  <a:cubicBezTo>
                    <a:pt x="2401751" y="444641"/>
                    <a:pt x="2478412" y="440831"/>
                    <a:pt x="2557468" y="444641"/>
                  </a:cubicBezTo>
                  <a:cubicBezTo>
                    <a:pt x="2622151" y="447181"/>
                    <a:pt x="2686833" y="447181"/>
                    <a:pt x="2751515" y="449721"/>
                  </a:cubicBezTo>
                  <a:cubicBezTo>
                    <a:pt x="2847341" y="453531"/>
                    <a:pt x="2943167" y="456071"/>
                    <a:pt x="3038993" y="457341"/>
                  </a:cubicBezTo>
                  <a:cubicBezTo>
                    <a:pt x="3070168" y="457341"/>
                    <a:pt x="3087948" y="456071"/>
                    <a:pt x="3108268" y="456071"/>
                  </a:cubicBezTo>
                  <a:close/>
                </a:path>
              </a:pathLst>
            </a:custGeom>
            <a:solidFill>
              <a:srgbClr val="2C2C2E"/>
            </a:solidFill>
          </p:spPr>
          <p:txBody>
            <a:bodyPr/>
            <a:lstStyle/>
            <a:p>
              <a:endParaRPr lang="es-MX"/>
            </a:p>
          </p:txBody>
        </p:sp>
      </p:grpSp>
      <p:pic>
        <p:nvPicPr>
          <p:cNvPr id="31" name="Picture 28">
            <a:extLst>
              <a:ext uri="{FF2B5EF4-FFF2-40B4-BE49-F238E27FC236}">
                <a16:creationId xmlns:a16="http://schemas.microsoft.com/office/drawing/2014/main" id="{3F574D91-A2DB-86FD-91D2-44618DBF131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45934" y="876422"/>
            <a:ext cx="1282036" cy="1282036"/>
          </a:xfrm>
          <a:prstGeom prst="rect">
            <a:avLst/>
          </a:prstGeom>
        </p:spPr>
      </p:pic>
      <p:pic>
        <p:nvPicPr>
          <p:cNvPr id="32" name="Picture 29">
            <a:extLst>
              <a:ext uri="{FF2B5EF4-FFF2-40B4-BE49-F238E27FC236}">
                <a16:creationId xmlns:a16="http://schemas.microsoft.com/office/drawing/2014/main" id="{D7CB6091-4581-47B5-C721-CFFE664A1B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04797" y="903405"/>
            <a:ext cx="1261799" cy="1176914"/>
          </a:xfrm>
          <a:prstGeom prst="rect">
            <a:avLst/>
          </a:prstGeom>
        </p:spPr>
      </p:pic>
      <p:pic>
        <p:nvPicPr>
          <p:cNvPr id="33" name="Picture 30">
            <a:extLst>
              <a:ext uri="{FF2B5EF4-FFF2-40B4-BE49-F238E27FC236}">
                <a16:creationId xmlns:a16="http://schemas.microsoft.com/office/drawing/2014/main" id="{1EDED045-69AF-A37C-959F-190E9880A0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9130" y="1021032"/>
            <a:ext cx="717591" cy="842985"/>
          </a:xfrm>
          <a:prstGeom prst="rect">
            <a:avLst/>
          </a:prstGeom>
        </p:spPr>
      </p:pic>
      <p:sp>
        <p:nvSpPr>
          <p:cNvPr id="36" name="TextBox 33">
            <a:extLst>
              <a:ext uri="{FF2B5EF4-FFF2-40B4-BE49-F238E27FC236}">
                <a16:creationId xmlns:a16="http://schemas.microsoft.com/office/drawing/2014/main" id="{0FC5CA36-033C-7CC3-6482-B0B838E8283E}"/>
              </a:ext>
            </a:extLst>
          </p:cNvPr>
          <p:cNvSpPr txBox="1"/>
          <p:nvPr/>
        </p:nvSpPr>
        <p:spPr>
          <a:xfrm>
            <a:off x="808701" y="1398340"/>
            <a:ext cx="1504412" cy="512961"/>
          </a:xfrm>
          <a:prstGeom prst="rect">
            <a:avLst/>
          </a:prstGeom>
        </p:spPr>
        <p:txBody>
          <a:bodyPr wrap="square" lIns="0" tIns="0" rIns="0" bIns="0" rtlCol="0" anchor="t">
            <a:spAutoFit/>
          </a:bodyPr>
          <a:lstStyle/>
          <a:p>
            <a:pPr marL="0" lvl="0" indent="0" algn="ctr">
              <a:lnSpc>
                <a:spcPts val="2048"/>
              </a:lnSpc>
              <a:spcBef>
                <a:spcPct val="0"/>
              </a:spcBef>
            </a:pPr>
            <a:r>
              <a:rPr lang="en-US" dirty="0">
                <a:solidFill>
                  <a:srgbClr val="242424"/>
                </a:solidFill>
                <a:latin typeface="Ballpoint Bold"/>
              </a:rPr>
              <a:t>Derecho a </a:t>
            </a:r>
            <a:r>
              <a:rPr lang="en-US" dirty="0" err="1">
                <a:solidFill>
                  <a:srgbClr val="242424"/>
                </a:solidFill>
                <a:latin typeface="Ballpoint Bold"/>
              </a:rPr>
              <a:t>Votar</a:t>
            </a:r>
            <a:endParaRPr lang="en-US" dirty="0">
              <a:solidFill>
                <a:srgbClr val="242424"/>
              </a:solidFill>
              <a:latin typeface="Ballpoint Bold"/>
            </a:endParaRPr>
          </a:p>
        </p:txBody>
      </p:sp>
      <p:sp>
        <p:nvSpPr>
          <p:cNvPr id="38" name="TextBox 35">
            <a:extLst>
              <a:ext uri="{FF2B5EF4-FFF2-40B4-BE49-F238E27FC236}">
                <a16:creationId xmlns:a16="http://schemas.microsoft.com/office/drawing/2014/main" id="{893B9ED3-070E-FC44-C9E5-A9F8D0CE217C}"/>
              </a:ext>
            </a:extLst>
          </p:cNvPr>
          <p:cNvSpPr txBox="1"/>
          <p:nvPr/>
        </p:nvSpPr>
        <p:spPr>
          <a:xfrm>
            <a:off x="779838" y="2711037"/>
            <a:ext cx="1504412" cy="974626"/>
          </a:xfrm>
          <a:prstGeom prst="rect">
            <a:avLst/>
          </a:prstGeom>
        </p:spPr>
        <p:txBody>
          <a:bodyPr wrap="square" lIns="0" tIns="0" rIns="0" bIns="0" rtlCol="0" anchor="t">
            <a:spAutoFit/>
          </a:bodyPr>
          <a:lstStyle/>
          <a:p>
            <a:pPr marL="0" lvl="0" indent="0" algn="ctr">
              <a:lnSpc>
                <a:spcPts val="1919"/>
              </a:lnSpc>
              <a:spcBef>
                <a:spcPct val="0"/>
              </a:spcBef>
            </a:pPr>
            <a:r>
              <a:rPr lang="en-US" dirty="0">
                <a:solidFill>
                  <a:srgbClr val="242424"/>
                </a:solidFill>
                <a:latin typeface="Ballpoint Bold"/>
              </a:rPr>
              <a:t>Derecho a ser </a:t>
            </a:r>
            <a:r>
              <a:rPr lang="en-US" dirty="0" err="1">
                <a:solidFill>
                  <a:srgbClr val="242424"/>
                </a:solidFill>
                <a:latin typeface="Ballpoint Bold"/>
              </a:rPr>
              <a:t>votada</a:t>
            </a:r>
            <a:r>
              <a:rPr lang="en-US" dirty="0">
                <a:solidFill>
                  <a:srgbClr val="242424"/>
                </a:solidFill>
                <a:latin typeface="Ballpoint Bold"/>
              </a:rPr>
              <a:t> / Derecho a ser </a:t>
            </a:r>
            <a:r>
              <a:rPr lang="en-US" dirty="0" err="1">
                <a:solidFill>
                  <a:srgbClr val="242424"/>
                </a:solidFill>
                <a:latin typeface="Ballpoint Bold"/>
              </a:rPr>
              <a:t>votado</a:t>
            </a:r>
            <a:endParaRPr lang="en-US" dirty="0">
              <a:solidFill>
                <a:srgbClr val="242424"/>
              </a:solidFill>
              <a:latin typeface="Ballpoint Bold"/>
            </a:endParaRPr>
          </a:p>
        </p:txBody>
      </p:sp>
      <p:sp>
        <p:nvSpPr>
          <p:cNvPr id="40" name="TextBox 37">
            <a:extLst>
              <a:ext uri="{FF2B5EF4-FFF2-40B4-BE49-F238E27FC236}">
                <a16:creationId xmlns:a16="http://schemas.microsoft.com/office/drawing/2014/main" id="{137D0D8F-56C6-894B-BE1A-619C16FD09B2}"/>
              </a:ext>
            </a:extLst>
          </p:cNvPr>
          <p:cNvSpPr txBox="1"/>
          <p:nvPr/>
        </p:nvSpPr>
        <p:spPr>
          <a:xfrm>
            <a:off x="967404" y="4571005"/>
            <a:ext cx="1409276" cy="730969"/>
          </a:xfrm>
          <a:prstGeom prst="rect">
            <a:avLst/>
          </a:prstGeom>
        </p:spPr>
        <p:txBody>
          <a:bodyPr wrap="square" lIns="0" tIns="0" rIns="0" bIns="0" rtlCol="0" anchor="t">
            <a:spAutoFit/>
          </a:bodyPr>
          <a:lstStyle/>
          <a:p>
            <a:pPr marL="0" lvl="0" indent="0" algn="ctr">
              <a:lnSpc>
                <a:spcPts val="1919"/>
              </a:lnSpc>
              <a:spcBef>
                <a:spcPct val="0"/>
              </a:spcBef>
            </a:pPr>
            <a:r>
              <a:rPr lang="en-US" dirty="0">
                <a:solidFill>
                  <a:srgbClr val="242424"/>
                </a:solidFill>
                <a:latin typeface="Ballpoint Bold"/>
              </a:rPr>
              <a:t>Derecho de </a:t>
            </a:r>
            <a:r>
              <a:rPr lang="en-US" dirty="0" err="1">
                <a:solidFill>
                  <a:srgbClr val="242424"/>
                </a:solidFill>
                <a:latin typeface="Ballpoint Bold"/>
              </a:rPr>
              <a:t>Asociación</a:t>
            </a:r>
            <a:r>
              <a:rPr lang="en-US" dirty="0">
                <a:solidFill>
                  <a:srgbClr val="242424"/>
                </a:solidFill>
                <a:latin typeface="Ballpoint Bold"/>
              </a:rPr>
              <a:t> Política</a:t>
            </a:r>
          </a:p>
        </p:txBody>
      </p:sp>
      <p:pic>
        <p:nvPicPr>
          <p:cNvPr id="41" name="Picture 38">
            <a:extLst>
              <a:ext uri="{FF2B5EF4-FFF2-40B4-BE49-F238E27FC236}">
                <a16:creationId xmlns:a16="http://schemas.microsoft.com/office/drawing/2014/main" id="{3ADB5614-3675-A8F0-642C-1D1F5D475B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10">
            <a:off x="4368534" y="2521735"/>
            <a:ext cx="2979477" cy="1996249"/>
          </a:xfrm>
          <a:prstGeom prst="rect">
            <a:avLst/>
          </a:prstGeom>
        </p:spPr>
      </p:pic>
      <p:pic>
        <p:nvPicPr>
          <p:cNvPr id="42" name="Picture 39">
            <a:extLst>
              <a:ext uri="{FF2B5EF4-FFF2-40B4-BE49-F238E27FC236}">
                <a16:creationId xmlns:a16="http://schemas.microsoft.com/office/drawing/2014/main" id="{46046B23-FF99-ACF2-B213-3E740D9030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10385">
            <a:off x="5866351" y="2931089"/>
            <a:ext cx="718216" cy="653577"/>
          </a:xfrm>
          <a:prstGeom prst="rect">
            <a:avLst/>
          </a:prstGeom>
        </p:spPr>
      </p:pic>
      <p:grpSp>
        <p:nvGrpSpPr>
          <p:cNvPr id="43" name="Group 40">
            <a:extLst>
              <a:ext uri="{FF2B5EF4-FFF2-40B4-BE49-F238E27FC236}">
                <a16:creationId xmlns:a16="http://schemas.microsoft.com/office/drawing/2014/main" id="{CA9FFB48-24AC-5765-532D-F7B683B5403E}"/>
              </a:ext>
            </a:extLst>
          </p:cNvPr>
          <p:cNvGrpSpPr/>
          <p:nvPr/>
        </p:nvGrpSpPr>
        <p:grpSpPr>
          <a:xfrm rot="4958">
            <a:off x="5023569" y="2809627"/>
            <a:ext cx="770324" cy="1401016"/>
            <a:chOff x="0" y="0"/>
            <a:chExt cx="695427" cy="760591"/>
          </a:xfrm>
        </p:grpSpPr>
        <p:sp>
          <p:nvSpPr>
            <p:cNvPr id="44" name="Freeform 41">
              <a:extLst>
                <a:ext uri="{FF2B5EF4-FFF2-40B4-BE49-F238E27FC236}">
                  <a16:creationId xmlns:a16="http://schemas.microsoft.com/office/drawing/2014/main" id="{24515E92-72C3-B764-D3AE-9CBA339EC1A4}"/>
                </a:ext>
              </a:extLst>
            </p:cNvPr>
            <p:cNvSpPr/>
            <p:nvPr/>
          </p:nvSpPr>
          <p:spPr>
            <a:xfrm>
              <a:off x="0" y="0"/>
              <a:ext cx="695427" cy="760590"/>
            </a:xfrm>
            <a:custGeom>
              <a:avLst/>
              <a:gdLst/>
              <a:ahLst/>
              <a:cxnLst/>
              <a:rect l="l" t="t" r="r" b="b"/>
              <a:pathLst>
                <a:path w="695427" h="760590">
                  <a:moveTo>
                    <a:pt x="263489" y="0"/>
                  </a:moveTo>
                  <a:lnTo>
                    <a:pt x="431938" y="0"/>
                  </a:lnTo>
                  <a:cubicBezTo>
                    <a:pt x="501820" y="0"/>
                    <a:pt x="568839" y="27760"/>
                    <a:pt x="618253" y="77174"/>
                  </a:cubicBezTo>
                  <a:cubicBezTo>
                    <a:pt x="667667" y="126588"/>
                    <a:pt x="695427" y="193608"/>
                    <a:pt x="695427" y="263489"/>
                  </a:cubicBezTo>
                  <a:lnTo>
                    <a:pt x="695427" y="497101"/>
                  </a:lnTo>
                  <a:cubicBezTo>
                    <a:pt x="695427" y="566983"/>
                    <a:pt x="667667" y="634002"/>
                    <a:pt x="618253" y="683416"/>
                  </a:cubicBezTo>
                  <a:cubicBezTo>
                    <a:pt x="568839" y="732830"/>
                    <a:pt x="501820" y="760590"/>
                    <a:pt x="431938" y="760590"/>
                  </a:cubicBezTo>
                  <a:lnTo>
                    <a:pt x="263489" y="760590"/>
                  </a:lnTo>
                  <a:cubicBezTo>
                    <a:pt x="193608" y="760590"/>
                    <a:pt x="126588" y="732830"/>
                    <a:pt x="77174" y="683416"/>
                  </a:cubicBezTo>
                  <a:cubicBezTo>
                    <a:pt x="27760" y="634002"/>
                    <a:pt x="0" y="566983"/>
                    <a:pt x="0" y="497101"/>
                  </a:cubicBezTo>
                  <a:lnTo>
                    <a:pt x="0" y="263489"/>
                  </a:lnTo>
                  <a:cubicBezTo>
                    <a:pt x="0" y="193608"/>
                    <a:pt x="27760" y="126588"/>
                    <a:pt x="77174" y="77174"/>
                  </a:cubicBezTo>
                  <a:cubicBezTo>
                    <a:pt x="126588" y="27760"/>
                    <a:pt x="193608" y="0"/>
                    <a:pt x="263489" y="0"/>
                  </a:cubicBezTo>
                  <a:close/>
                </a:path>
              </a:pathLst>
            </a:custGeom>
            <a:solidFill>
              <a:srgbClr val="000000">
                <a:alpha val="0"/>
              </a:srgbClr>
            </a:solidFill>
          </p:spPr>
          <p:txBody>
            <a:bodyPr/>
            <a:lstStyle/>
            <a:p>
              <a:endParaRPr lang="es-MX"/>
            </a:p>
          </p:txBody>
        </p:sp>
        <p:sp>
          <p:nvSpPr>
            <p:cNvPr id="45" name="TextBox 42">
              <a:extLst>
                <a:ext uri="{FF2B5EF4-FFF2-40B4-BE49-F238E27FC236}">
                  <a16:creationId xmlns:a16="http://schemas.microsoft.com/office/drawing/2014/main" id="{30123781-BE7D-36F4-5729-C58CDF580376}"/>
                </a:ext>
              </a:extLst>
            </p:cNvPr>
            <p:cNvSpPr txBox="1"/>
            <p:nvPr/>
          </p:nvSpPr>
          <p:spPr>
            <a:xfrm>
              <a:off x="0" y="-9525"/>
              <a:ext cx="812800" cy="822325"/>
            </a:xfrm>
            <a:prstGeom prst="rect">
              <a:avLst/>
            </a:prstGeom>
          </p:spPr>
          <p:txBody>
            <a:bodyPr lIns="28830" tIns="28830" rIns="28830" bIns="28830" rtlCol="0" anchor="ctr"/>
            <a:lstStyle/>
            <a:p>
              <a:pPr algn="ctr">
                <a:lnSpc>
                  <a:spcPts val="1563"/>
                </a:lnSpc>
              </a:pPr>
              <a:r>
                <a:rPr lang="en-US" sz="1202" spc="228">
                  <a:solidFill>
                    <a:srgbClr val="000000"/>
                  </a:solidFill>
                  <a:latin typeface="Adirek Sans SemiBold"/>
                </a:rPr>
                <a:t>Constitución Política de los Estados Unidos Mexicanos</a:t>
              </a:r>
            </a:p>
          </p:txBody>
        </p:sp>
      </p:grpSp>
      <p:sp>
        <p:nvSpPr>
          <p:cNvPr id="46" name="AutoShape 43">
            <a:extLst>
              <a:ext uri="{FF2B5EF4-FFF2-40B4-BE49-F238E27FC236}">
                <a16:creationId xmlns:a16="http://schemas.microsoft.com/office/drawing/2014/main" id="{53CDA60C-015A-A12C-BA85-0179E997ED08}"/>
              </a:ext>
            </a:extLst>
          </p:cNvPr>
          <p:cNvSpPr/>
          <p:nvPr/>
        </p:nvSpPr>
        <p:spPr>
          <a:xfrm rot="133527">
            <a:off x="7006329" y="2540249"/>
            <a:ext cx="577657" cy="0"/>
          </a:xfrm>
          <a:prstGeom prst="line">
            <a:avLst/>
          </a:prstGeom>
          <a:ln w="76200" cap="flat">
            <a:solidFill>
              <a:srgbClr val="925F36">
                <a:alpha val="67843"/>
              </a:srgbClr>
            </a:solidFill>
            <a:prstDash val="solid"/>
            <a:headEnd type="none" w="sm" len="sm"/>
            <a:tailEnd type="none" w="sm" len="sm"/>
          </a:ln>
        </p:spPr>
        <p:txBody>
          <a:bodyPr/>
          <a:lstStyle/>
          <a:p>
            <a:endParaRPr lang="es-MX"/>
          </a:p>
        </p:txBody>
      </p:sp>
      <p:sp>
        <p:nvSpPr>
          <p:cNvPr id="47" name="AutoShape 44">
            <a:extLst>
              <a:ext uri="{FF2B5EF4-FFF2-40B4-BE49-F238E27FC236}">
                <a16:creationId xmlns:a16="http://schemas.microsoft.com/office/drawing/2014/main" id="{A60EDFC3-53A7-B5B1-AE8E-081AC62193FD}"/>
              </a:ext>
            </a:extLst>
          </p:cNvPr>
          <p:cNvSpPr/>
          <p:nvPr/>
        </p:nvSpPr>
        <p:spPr>
          <a:xfrm rot="133527">
            <a:off x="6996417" y="2795306"/>
            <a:ext cx="577657" cy="0"/>
          </a:xfrm>
          <a:prstGeom prst="line">
            <a:avLst/>
          </a:prstGeom>
          <a:ln w="76200" cap="flat">
            <a:solidFill>
              <a:srgbClr val="925F36">
                <a:alpha val="67843"/>
              </a:srgbClr>
            </a:solidFill>
            <a:prstDash val="solid"/>
            <a:headEnd type="none" w="sm" len="sm"/>
            <a:tailEnd type="none" w="sm" len="sm"/>
          </a:ln>
        </p:spPr>
        <p:txBody>
          <a:bodyPr/>
          <a:lstStyle/>
          <a:p>
            <a:endParaRPr lang="es-MX"/>
          </a:p>
        </p:txBody>
      </p:sp>
      <p:sp>
        <p:nvSpPr>
          <p:cNvPr id="48" name="AutoShape 45">
            <a:extLst>
              <a:ext uri="{FF2B5EF4-FFF2-40B4-BE49-F238E27FC236}">
                <a16:creationId xmlns:a16="http://schemas.microsoft.com/office/drawing/2014/main" id="{31D7AE54-6BAB-C461-37DB-0FD167841CF3}"/>
              </a:ext>
            </a:extLst>
          </p:cNvPr>
          <p:cNvSpPr/>
          <p:nvPr/>
        </p:nvSpPr>
        <p:spPr>
          <a:xfrm rot="133527">
            <a:off x="6988159" y="3007818"/>
            <a:ext cx="577657" cy="0"/>
          </a:xfrm>
          <a:prstGeom prst="line">
            <a:avLst/>
          </a:prstGeom>
          <a:ln w="76200" cap="flat">
            <a:solidFill>
              <a:srgbClr val="925F36">
                <a:alpha val="67843"/>
              </a:srgbClr>
            </a:solidFill>
            <a:prstDash val="solid"/>
            <a:headEnd type="none" w="sm" len="sm"/>
            <a:tailEnd type="none" w="sm" len="sm"/>
          </a:ln>
        </p:spPr>
        <p:txBody>
          <a:bodyPr/>
          <a:lstStyle/>
          <a:p>
            <a:endParaRPr lang="es-MX"/>
          </a:p>
        </p:txBody>
      </p:sp>
      <p:sp>
        <p:nvSpPr>
          <p:cNvPr id="49" name="AutoShape 46">
            <a:extLst>
              <a:ext uri="{FF2B5EF4-FFF2-40B4-BE49-F238E27FC236}">
                <a16:creationId xmlns:a16="http://schemas.microsoft.com/office/drawing/2014/main" id="{0CF4B3D0-FA35-FF40-9D71-2AACFC9D6BAC}"/>
              </a:ext>
            </a:extLst>
          </p:cNvPr>
          <p:cNvSpPr/>
          <p:nvPr/>
        </p:nvSpPr>
        <p:spPr>
          <a:xfrm rot="133527">
            <a:off x="6980990" y="3192272"/>
            <a:ext cx="577657" cy="0"/>
          </a:xfrm>
          <a:prstGeom prst="line">
            <a:avLst/>
          </a:prstGeom>
          <a:ln w="76200" cap="flat">
            <a:solidFill>
              <a:srgbClr val="925F36">
                <a:alpha val="67843"/>
              </a:srgbClr>
            </a:solidFill>
            <a:prstDash val="solid"/>
            <a:headEnd type="none" w="sm" len="sm"/>
            <a:tailEnd type="none" w="sm" len="sm"/>
          </a:ln>
        </p:spPr>
        <p:txBody>
          <a:bodyPr/>
          <a:lstStyle/>
          <a:p>
            <a:endParaRPr lang="es-MX"/>
          </a:p>
        </p:txBody>
      </p:sp>
      <p:sp>
        <p:nvSpPr>
          <p:cNvPr id="50" name="AutoShape 47">
            <a:extLst>
              <a:ext uri="{FF2B5EF4-FFF2-40B4-BE49-F238E27FC236}">
                <a16:creationId xmlns:a16="http://schemas.microsoft.com/office/drawing/2014/main" id="{33A932EC-0408-2DAC-AE7A-1DDD909378B4}"/>
              </a:ext>
            </a:extLst>
          </p:cNvPr>
          <p:cNvSpPr/>
          <p:nvPr/>
        </p:nvSpPr>
        <p:spPr>
          <a:xfrm rot="133527">
            <a:off x="6700483" y="3439009"/>
            <a:ext cx="577657" cy="0"/>
          </a:xfrm>
          <a:prstGeom prst="line">
            <a:avLst/>
          </a:prstGeom>
          <a:ln w="76200" cap="flat">
            <a:solidFill>
              <a:srgbClr val="925F36">
                <a:alpha val="67843"/>
              </a:srgbClr>
            </a:solidFill>
            <a:prstDash val="solid"/>
            <a:headEnd type="none" w="sm" len="sm"/>
            <a:tailEnd type="none" w="sm" len="sm"/>
          </a:ln>
        </p:spPr>
        <p:txBody>
          <a:bodyPr/>
          <a:lstStyle/>
          <a:p>
            <a:endParaRPr lang="es-MX"/>
          </a:p>
        </p:txBody>
      </p:sp>
      <p:sp>
        <p:nvSpPr>
          <p:cNvPr id="51" name="AutoShape 48">
            <a:extLst>
              <a:ext uri="{FF2B5EF4-FFF2-40B4-BE49-F238E27FC236}">
                <a16:creationId xmlns:a16="http://schemas.microsoft.com/office/drawing/2014/main" id="{AD03998C-9A97-0B27-0C20-4DAC7C2EF668}"/>
              </a:ext>
            </a:extLst>
          </p:cNvPr>
          <p:cNvSpPr/>
          <p:nvPr/>
        </p:nvSpPr>
        <p:spPr>
          <a:xfrm rot="133527">
            <a:off x="6692213" y="3651795"/>
            <a:ext cx="577657" cy="0"/>
          </a:xfrm>
          <a:prstGeom prst="line">
            <a:avLst/>
          </a:prstGeom>
          <a:ln w="76200" cap="flat">
            <a:solidFill>
              <a:srgbClr val="925F36">
                <a:alpha val="67843"/>
              </a:srgbClr>
            </a:solidFill>
            <a:prstDash val="solid"/>
            <a:headEnd type="none" w="sm" len="sm"/>
            <a:tailEnd type="none" w="sm" len="sm"/>
          </a:ln>
        </p:spPr>
        <p:txBody>
          <a:bodyPr/>
          <a:lstStyle/>
          <a:p>
            <a:endParaRPr lang="es-MX"/>
          </a:p>
        </p:txBody>
      </p:sp>
      <p:grpSp>
        <p:nvGrpSpPr>
          <p:cNvPr id="52" name="Group 52">
            <a:extLst>
              <a:ext uri="{FF2B5EF4-FFF2-40B4-BE49-F238E27FC236}">
                <a16:creationId xmlns:a16="http://schemas.microsoft.com/office/drawing/2014/main" id="{79639B36-474F-4B27-4FB4-9ED36023BFF4}"/>
              </a:ext>
            </a:extLst>
          </p:cNvPr>
          <p:cNvGrpSpPr/>
          <p:nvPr/>
        </p:nvGrpSpPr>
        <p:grpSpPr>
          <a:xfrm>
            <a:off x="8753850" y="2645531"/>
            <a:ext cx="1870996" cy="2713387"/>
            <a:chOff x="0" y="0"/>
            <a:chExt cx="3140326" cy="1188036"/>
          </a:xfrm>
        </p:grpSpPr>
        <p:sp>
          <p:nvSpPr>
            <p:cNvPr id="53" name="Freeform 53">
              <a:extLst>
                <a:ext uri="{FF2B5EF4-FFF2-40B4-BE49-F238E27FC236}">
                  <a16:creationId xmlns:a16="http://schemas.microsoft.com/office/drawing/2014/main" id="{6CEDC163-81E0-D114-7C7A-3EEF59817D89}"/>
                </a:ext>
              </a:extLst>
            </p:cNvPr>
            <p:cNvSpPr/>
            <p:nvPr/>
          </p:nvSpPr>
          <p:spPr>
            <a:xfrm>
              <a:off x="38100" y="44450"/>
              <a:ext cx="3103496" cy="1143586"/>
            </a:xfrm>
            <a:custGeom>
              <a:avLst/>
              <a:gdLst/>
              <a:ahLst/>
              <a:cxnLst/>
              <a:rect l="l" t="t" r="r" b="b"/>
              <a:pathLst>
                <a:path w="3103496" h="1143586">
                  <a:moveTo>
                    <a:pt x="2540" y="1113106"/>
                  </a:moveTo>
                  <a:cubicBezTo>
                    <a:pt x="0" y="1121996"/>
                    <a:pt x="5080" y="1128346"/>
                    <a:pt x="21563" y="1129616"/>
                  </a:cubicBezTo>
                  <a:cubicBezTo>
                    <a:pt x="40577" y="1130886"/>
                    <a:pt x="57214" y="1130886"/>
                    <a:pt x="76228" y="1130886"/>
                  </a:cubicBezTo>
                  <a:cubicBezTo>
                    <a:pt x="152283" y="1132156"/>
                    <a:pt x="228338" y="1132156"/>
                    <a:pt x="306771" y="1133426"/>
                  </a:cubicBezTo>
                  <a:cubicBezTo>
                    <a:pt x="349552" y="1134696"/>
                    <a:pt x="392333" y="1135966"/>
                    <a:pt x="432737" y="1137236"/>
                  </a:cubicBezTo>
                  <a:cubicBezTo>
                    <a:pt x="504039" y="1138506"/>
                    <a:pt x="572965" y="1138506"/>
                    <a:pt x="644267" y="1139776"/>
                  </a:cubicBezTo>
                  <a:cubicBezTo>
                    <a:pt x="672787" y="1139776"/>
                    <a:pt x="698931" y="1139776"/>
                    <a:pt x="727452" y="1138506"/>
                  </a:cubicBezTo>
                  <a:cubicBezTo>
                    <a:pt x="739336" y="1138506"/>
                    <a:pt x="753596" y="1137236"/>
                    <a:pt x="765480" y="1137236"/>
                  </a:cubicBezTo>
                  <a:cubicBezTo>
                    <a:pt x="813015" y="1138506"/>
                    <a:pt x="1763708" y="1129616"/>
                    <a:pt x="1811242" y="1130886"/>
                  </a:cubicBezTo>
                  <a:cubicBezTo>
                    <a:pt x="1877791" y="1132156"/>
                    <a:pt x="2060799" y="1132156"/>
                    <a:pt x="2127348" y="1132156"/>
                  </a:cubicBezTo>
                  <a:cubicBezTo>
                    <a:pt x="2153492" y="1132156"/>
                    <a:pt x="2177259" y="1130886"/>
                    <a:pt x="2203403" y="1130886"/>
                  </a:cubicBezTo>
                  <a:lnTo>
                    <a:pt x="2331747" y="1134696"/>
                  </a:lnTo>
                  <a:cubicBezTo>
                    <a:pt x="2424439" y="1137236"/>
                    <a:pt x="2514755" y="1134696"/>
                    <a:pt x="2607448" y="1138506"/>
                  </a:cubicBezTo>
                  <a:cubicBezTo>
                    <a:pt x="2761935" y="1143586"/>
                    <a:pt x="2918800" y="1137236"/>
                    <a:pt x="3038726" y="1142316"/>
                  </a:cubicBezTo>
                  <a:cubicBezTo>
                    <a:pt x="3059046" y="1143586"/>
                    <a:pt x="3079366" y="1142316"/>
                    <a:pt x="3102226" y="1142316"/>
                  </a:cubicBezTo>
                  <a:lnTo>
                    <a:pt x="3102226" y="1082626"/>
                  </a:lnTo>
                  <a:cubicBezTo>
                    <a:pt x="3100955" y="1030390"/>
                    <a:pt x="3099686" y="990508"/>
                    <a:pt x="3099686" y="948133"/>
                  </a:cubicBezTo>
                  <a:cubicBezTo>
                    <a:pt x="3099686" y="899111"/>
                    <a:pt x="3103496" y="849259"/>
                    <a:pt x="3097146" y="800237"/>
                  </a:cubicBezTo>
                  <a:cubicBezTo>
                    <a:pt x="3089526" y="767833"/>
                    <a:pt x="3078096" y="128889"/>
                    <a:pt x="3078096" y="96485"/>
                  </a:cubicBezTo>
                  <a:cubicBezTo>
                    <a:pt x="3075555" y="74051"/>
                    <a:pt x="3074286" y="50787"/>
                    <a:pt x="3071746" y="28353"/>
                  </a:cubicBezTo>
                  <a:cubicBezTo>
                    <a:pt x="3071746" y="21706"/>
                    <a:pt x="3070476" y="15059"/>
                    <a:pt x="3069205" y="6350"/>
                  </a:cubicBezTo>
                  <a:cubicBezTo>
                    <a:pt x="3059046" y="3810"/>
                    <a:pt x="3050155" y="2540"/>
                    <a:pt x="3039996" y="1270"/>
                  </a:cubicBezTo>
                  <a:cubicBezTo>
                    <a:pt x="3032376" y="0"/>
                    <a:pt x="3024755" y="1270"/>
                    <a:pt x="3018405" y="1270"/>
                  </a:cubicBezTo>
                  <a:lnTo>
                    <a:pt x="9679" y="6350"/>
                  </a:lnTo>
                  <a:lnTo>
                    <a:pt x="2540" y="1113106"/>
                  </a:lnTo>
                  <a:close/>
                </a:path>
              </a:pathLst>
            </a:custGeom>
            <a:solidFill>
              <a:srgbClr val="2C2C2E"/>
            </a:solidFill>
          </p:spPr>
          <p:txBody>
            <a:bodyPr/>
            <a:lstStyle/>
            <a:p>
              <a:endParaRPr lang="es-MX"/>
            </a:p>
          </p:txBody>
        </p:sp>
        <p:sp>
          <p:nvSpPr>
            <p:cNvPr id="54" name="Freeform 54">
              <a:extLst>
                <a:ext uri="{FF2B5EF4-FFF2-40B4-BE49-F238E27FC236}">
                  <a16:creationId xmlns:a16="http://schemas.microsoft.com/office/drawing/2014/main" id="{67DEC368-1E78-3DC4-7CF6-A0E4F3F426A1}"/>
                </a:ext>
              </a:extLst>
            </p:cNvPr>
            <p:cNvSpPr/>
            <p:nvPr/>
          </p:nvSpPr>
          <p:spPr>
            <a:xfrm>
              <a:off x="11430" y="16510"/>
              <a:ext cx="3079366" cy="1133426"/>
            </a:xfrm>
            <a:custGeom>
              <a:avLst/>
              <a:gdLst/>
              <a:ahLst/>
              <a:cxnLst/>
              <a:rect l="l" t="t" r="r" b="b"/>
              <a:pathLst>
                <a:path w="3079366" h="1133426">
                  <a:moveTo>
                    <a:pt x="3079366" y="1133426"/>
                  </a:moveTo>
                  <a:lnTo>
                    <a:pt x="0" y="1125806"/>
                  </a:lnTo>
                  <a:lnTo>
                    <a:pt x="0" y="403599"/>
                  </a:lnTo>
                  <a:lnTo>
                    <a:pt x="7620" y="20320"/>
                  </a:lnTo>
                  <a:lnTo>
                    <a:pt x="1540821" y="0"/>
                  </a:lnTo>
                  <a:lnTo>
                    <a:pt x="3057775" y="8890"/>
                  </a:lnTo>
                  <a:close/>
                </a:path>
              </a:pathLst>
            </a:custGeom>
            <a:solidFill>
              <a:srgbClr val="FFFFFF"/>
            </a:solidFill>
          </p:spPr>
          <p:txBody>
            <a:bodyPr/>
            <a:lstStyle/>
            <a:p>
              <a:endParaRPr lang="es-MX"/>
            </a:p>
          </p:txBody>
        </p:sp>
        <p:sp>
          <p:nvSpPr>
            <p:cNvPr id="55" name="Freeform 55">
              <a:extLst>
                <a:ext uri="{FF2B5EF4-FFF2-40B4-BE49-F238E27FC236}">
                  <a16:creationId xmlns:a16="http://schemas.microsoft.com/office/drawing/2014/main" id="{1B2D42BF-77EA-9A20-7790-8D6C100F8F52}"/>
                </a:ext>
              </a:extLst>
            </p:cNvPr>
            <p:cNvSpPr/>
            <p:nvPr/>
          </p:nvSpPr>
          <p:spPr>
            <a:xfrm>
              <a:off x="-3810" y="0"/>
              <a:ext cx="3108576" cy="1160096"/>
            </a:xfrm>
            <a:custGeom>
              <a:avLst/>
              <a:gdLst/>
              <a:ahLst/>
              <a:cxnLst/>
              <a:rect l="l" t="t" r="r" b="b"/>
              <a:pathLst>
                <a:path w="3108576" h="1160096">
                  <a:moveTo>
                    <a:pt x="3074286" y="21590"/>
                  </a:moveTo>
                  <a:cubicBezTo>
                    <a:pt x="3075556" y="34290"/>
                    <a:pt x="3075556" y="44450"/>
                    <a:pt x="3076826" y="53693"/>
                  </a:cubicBezTo>
                  <a:cubicBezTo>
                    <a:pt x="3079365" y="76127"/>
                    <a:pt x="3080636" y="99391"/>
                    <a:pt x="3083176" y="121825"/>
                  </a:cubicBezTo>
                  <a:cubicBezTo>
                    <a:pt x="3083176" y="154229"/>
                    <a:pt x="3095876" y="793173"/>
                    <a:pt x="3102226" y="825577"/>
                  </a:cubicBezTo>
                  <a:cubicBezTo>
                    <a:pt x="3108576" y="874599"/>
                    <a:pt x="3104765" y="924451"/>
                    <a:pt x="3104765" y="973473"/>
                  </a:cubicBezTo>
                  <a:cubicBezTo>
                    <a:pt x="3104765" y="1016679"/>
                    <a:pt x="3106036" y="1056561"/>
                    <a:pt x="3107306" y="1099136"/>
                  </a:cubicBezTo>
                  <a:lnTo>
                    <a:pt x="3107306" y="1158826"/>
                  </a:lnTo>
                  <a:cubicBezTo>
                    <a:pt x="3084446" y="1158826"/>
                    <a:pt x="3064126" y="1160096"/>
                    <a:pt x="3043806" y="1158826"/>
                  </a:cubicBezTo>
                  <a:cubicBezTo>
                    <a:pt x="2891784" y="1153746"/>
                    <a:pt x="2734920" y="1160096"/>
                    <a:pt x="2580432" y="1155016"/>
                  </a:cubicBezTo>
                  <a:cubicBezTo>
                    <a:pt x="2487740" y="1151206"/>
                    <a:pt x="2397424" y="1153746"/>
                    <a:pt x="2304731" y="1151206"/>
                  </a:cubicBezTo>
                  <a:lnTo>
                    <a:pt x="2176388" y="1147396"/>
                  </a:lnTo>
                  <a:cubicBezTo>
                    <a:pt x="2150244" y="1147396"/>
                    <a:pt x="2126477" y="1148666"/>
                    <a:pt x="2100332" y="1148666"/>
                  </a:cubicBezTo>
                  <a:cubicBezTo>
                    <a:pt x="2033784" y="1147396"/>
                    <a:pt x="1850776" y="1148666"/>
                    <a:pt x="1784227" y="1147396"/>
                  </a:cubicBezTo>
                  <a:cubicBezTo>
                    <a:pt x="1736692" y="1146126"/>
                    <a:pt x="785999" y="1155016"/>
                    <a:pt x="738465" y="1153746"/>
                  </a:cubicBezTo>
                  <a:cubicBezTo>
                    <a:pt x="726581" y="1153746"/>
                    <a:pt x="712321" y="1155016"/>
                    <a:pt x="700437" y="1155016"/>
                  </a:cubicBezTo>
                  <a:cubicBezTo>
                    <a:pt x="671916" y="1155016"/>
                    <a:pt x="645772" y="1156286"/>
                    <a:pt x="617251" y="1156286"/>
                  </a:cubicBezTo>
                  <a:cubicBezTo>
                    <a:pt x="545949" y="1156286"/>
                    <a:pt x="477024" y="1155016"/>
                    <a:pt x="405722" y="1153746"/>
                  </a:cubicBezTo>
                  <a:cubicBezTo>
                    <a:pt x="362941" y="1152476"/>
                    <a:pt x="320160" y="1151206"/>
                    <a:pt x="279755" y="1149936"/>
                  </a:cubicBezTo>
                  <a:cubicBezTo>
                    <a:pt x="203700" y="1148666"/>
                    <a:pt x="127644" y="1147396"/>
                    <a:pt x="49212" y="1147396"/>
                  </a:cubicBezTo>
                  <a:cubicBezTo>
                    <a:pt x="38100" y="1147396"/>
                    <a:pt x="29210" y="1147396"/>
                    <a:pt x="19050" y="1146126"/>
                  </a:cubicBezTo>
                  <a:cubicBezTo>
                    <a:pt x="10160" y="1144856"/>
                    <a:pt x="5080" y="1138506"/>
                    <a:pt x="7620" y="1129616"/>
                  </a:cubicBezTo>
                  <a:cubicBezTo>
                    <a:pt x="16510" y="1098104"/>
                    <a:pt x="12700" y="1077333"/>
                    <a:pt x="11430" y="1055730"/>
                  </a:cubicBezTo>
                  <a:cubicBezTo>
                    <a:pt x="10160" y="1011693"/>
                    <a:pt x="6350" y="968488"/>
                    <a:pt x="7620" y="924451"/>
                  </a:cubicBezTo>
                  <a:cubicBezTo>
                    <a:pt x="5080" y="869613"/>
                    <a:pt x="0" y="190788"/>
                    <a:pt x="7620" y="135119"/>
                  </a:cubicBezTo>
                  <a:cubicBezTo>
                    <a:pt x="8890" y="124317"/>
                    <a:pt x="7620" y="112685"/>
                    <a:pt x="8890" y="101884"/>
                  </a:cubicBezTo>
                  <a:cubicBezTo>
                    <a:pt x="10160" y="84435"/>
                    <a:pt x="12700" y="65325"/>
                    <a:pt x="13970" y="44450"/>
                  </a:cubicBezTo>
                  <a:cubicBezTo>
                    <a:pt x="13970" y="41910"/>
                    <a:pt x="15240" y="39370"/>
                    <a:pt x="16510" y="38100"/>
                  </a:cubicBezTo>
                  <a:cubicBezTo>
                    <a:pt x="38100" y="35560"/>
                    <a:pt x="68226" y="30480"/>
                    <a:pt x="106254" y="29210"/>
                  </a:cubicBezTo>
                  <a:cubicBezTo>
                    <a:pt x="170426" y="25400"/>
                    <a:pt x="234597" y="22860"/>
                    <a:pt x="301146" y="20320"/>
                  </a:cubicBezTo>
                  <a:cubicBezTo>
                    <a:pt x="346304" y="17780"/>
                    <a:pt x="391462" y="16510"/>
                    <a:pt x="434243" y="13970"/>
                  </a:cubicBezTo>
                  <a:cubicBezTo>
                    <a:pt x="477024" y="11430"/>
                    <a:pt x="522182" y="8890"/>
                    <a:pt x="564963" y="8890"/>
                  </a:cubicBezTo>
                  <a:cubicBezTo>
                    <a:pt x="612498" y="7620"/>
                    <a:pt x="660033" y="10160"/>
                    <a:pt x="707567" y="8890"/>
                  </a:cubicBezTo>
                  <a:cubicBezTo>
                    <a:pt x="766986" y="8890"/>
                    <a:pt x="1843645" y="6350"/>
                    <a:pt x="1903064" y="5080"/>
                  </a:cubicBezTo>
                  <a:cubicBezTo>
                    <a:pt x="1960105" y="3810"/>
                    <a:pt x="2017147" y="2540"/>
                    <a:pt x="2076565" y="2540"/>
                  </a:cubicBezTo>
                  <a:cubicBezTo>
                    <a:pt x="2174011" y="1270"/>
                    <a:pt x="2269080" y="0"/>
                    <a:pt x="2366526" y="0"/>
                  </a:cubicBezTo>
                  <a:cubicBezTo>
                    <a:pt x="2406931" y="0"/>
                    <a:pt x="2449712" y="2540"/>
                    <a:pt x="2490117" y="2540"/>
                  </a:cubicBezTo>
                  <a:cubicBezTo>
                    <a:pt x="2601823" y="3810"/>
                    <a:pt x="2715906" y="5080"/>
                    <a:pt x="2827613" y="7620"/>
                  </a:cubicBezTo>
                  <a:cubicBezTo>
                    <a:pt x="2887031" y="8890"/>
                    <a:pt x="2946449" y="12700"/>
                    <a:pt x="3005868" y="16510"/>
                  </a:cubicBezTo>
                  <a:lnTo>
                    <a:pt x="3043806" y="16510"/>
                  </a:lnTo>
                  <a:cubicBezTo>
                    <a:pt x="3055236" y="17780"/>
                    <a:pt x="3064126" y="20320"/>
                    <a:pt x="3074286" y="21590"/>
                  </a:cubicBezTo>
                  <a:close/>
                  <a:moveTo>
                    <a:pt x="3084446" y="1142316"/>
                  </a:moveTo>
                  <a:cubicBezTo>
                    <a:pt x="3085715" y="1125806"/>
                    <a:pt x="3086986" y="1113106"/>
                    <a:pt x="3086986" y="1100406"/>
                  </a:cubicBezTo>
                  <a:cubicBezTo>
                    <a:pt x="3085715" y="1052406"/>
                    <a:pt x="3084446" y="1008370"/>
                    <a:pt x="3084446" y="961010"/>
                  </a:cubicBezTo>
                  <a:cubicBezTo>
                    <a:pt x="3084446" y="939407"/>
                    <a:pt x="3086986" y="917804"/>
                    <a:pt x="3085715" y="896202"/>
                  </a:cubicBezTo>
                  <a:cubicBezTo>
                    <a:pt x="3085715" y="876261"/>
                    <a:pt x="3084446" y="855489"/>
                    <a:pt x="3083176" y="835548"/>
                  </a:cubicBezTo>
                  <a:cubicBezTo>
                    <a:pt x="3078096" y="804805"/>
                    <a:pt x="3066665" y="168354"/>
                    <a:pt x="3066665" y="137612"/>
                  </a:cubicBezTo>
                  <a:cubicBezTo>
                    <a:pt x="3064126" y="111854"/>
                    <a:pt x="3061586" y="85266"/>
                    <a:pt x="3059046" y="59509"/>
                  </a:cubicBezTo>
                  <a:cubicBezTo>
                    <a:pt x="3057776" y="44450"/>
                    <a:pt x="3056506" y="43180"/>
                    <a:pt x="3039142" y="41910"/>
                  </a:cubicBezTo>
                  <a:cubicBezTo>
                    <a:pt x="3032012" y="41910"/>
                    <a:pt x="3027258" y="41910"/>
                    <a:pt x="3020128" y="40640"/>
                  </a:cubicBezTo>
                  <a:cubicBezTo>
                    <a:pt x="2960710" y="36830"/>
                    <a:pt x="2898915" y="31750"/>
                    <a:pt x="2839496" y="30480"/>
                  </a:cubicBezTo>
                  <a:cubicBezTo>
                    <a:pt x="2694516" y="26670"/>
                    <a:pt x="2547158" y="25400"/>
                    <a:pt x="2402178" y="22860"/>
                  </a:cubicBezTo>
                  <a:lnTo>
                    <a:pt x="2231053" y="22860"/>
                  </a:lnTo>
                  <a:cubicBezTo>
                    <a:pt x="2154997" y="22860"/>
                    <a:pt x="2078942" y="22860"/>
                    <a:pt x="2005263" y="24130"/>
                  </a:cubicBezTo>
                  <a:cubicBezTo>
                    <a:pt x="1941091" y="25400"/>
                    <a:pt x="859678" y="29210"/>
                    <a:pt x="795506" y="29210"/>
                  </a:cubicBezTo>
                  <a:cubicBezTo>
                    <a:pt x="690930" y="29210"/>
                    <a:pt x="586354" y="26670"/>
                    <a:pt x="481778" y="33020"/>
                  </a:cubicBezTo>
                  <a:cubicBezTo>
                    <a:pt x="427113" y="36830"/>
                    <a:pt x="374825" y="36830"/>
                    <a:pt x="322537" y="38100"/>
                  </a:cubicBezTo>
                  <a:cubicBezTo>
                    <a:pt x="232221" y="41910"/>
                    <a:pt x="141905" y="45720"/>
                    <a:pt x="51589" y="50800"/>
                  </a:cubicBezTo>
                  <a:cubicBezTo>
                    <a:pt x="36830" y="50800"/>
                    <a:pt x="34290" y="52862"/>
                    <a:pt x="33020" y="62833"/>
                  </a:cubicBezTo>
                  <a:cubicBezTo>
                    <a:pt x="31750" y="77788"/>
                    <a:pt x="31750" y="92744"/>
                    <a:pt x="30480" y="107700"/>
                  </a:cubicBezTo>
                  <a:cubicBezTo>
                    <a:pt x="29210" y="132626"/>
                    <a:pt x="26670" y="156722"/>
                    <a:pt x="25400" y="181648"/>
                  </a:cubicBezTo>
                  <a:cubicBezTo>
                    <a:pt x="20320" y="208236"/>
                    <a:pt x="26670" y="857981"/>
                    <a:pt x="29210" y="884569"/>
                  </a:cubicBezTo>
                  <a:cubicBezTo>
                    <a:pt x="29210" y="912819"/>
                    <a:pt x="29210" y="941900"/>
                    <a:pt x="30480" y="970150"/>
                  </a:cubicBezTo>
                  <a:cubicBezTo>
                    <a:pt x="30480" y="990921"/>
                    <a:pt x="33020" y="1011693"/>
                    <a:pt x="33020" y="1032465"/>
                  </a:cubicBezTo>
                  <a:cubicBezTo>
                    <a:pt x="33020" y="1054899"/>
                    <a:pt x="33020" y="1077333"/>
                    <a:pt x="31750" y="1100406"/>
                  </a:cubicBezTo>
                  <a:lnTo>
                    <a:pt x="31750" y="1110566"/>
                  </a:lnTo>
                  <a:cubicBezTo>
                    <a:pt x="31750" y="1120726"/>
                    <a:pt x="35560" y="1124536"/>
                    <a:pt x="44450" y="1124536"/>
                  </a:cubicBezTo>
                  <a:cubicBezTo>
                    <a:pt x="72980" y="1124536"/>
                    <a:pt x="106254" y="1125806"/>
                    <a:pt x="137151" y="1125806"/>
                  </a:cubicBezTo>
                  <a:cubicBezTo>
                    <a:pt x="182309" y="1125806"/>
                    <a:pt x="229844" y="1123266"/>
                    <a:pt x="275002" y="1125806"/>
                  </a:cubicBezTo>
                  <a:cubicBezTo>
                    <a:pt x="348681" y="1129616"/>
                    <a:pt x="422359" y="1132156"/>
                    <a:pt x="496038" y="1130886"/>
                  </a:cubicBezTo>
                  <a:cubicBezTo>
                    <a:pt x="543573" y="1129616"/>
                    <a:pt x="588731" y="1132156"/>
                    <a:pt x="636265" y="1132156"/>
                  </a:cubicBezTo>
                  <a:cubicBezTo>
                    <a:pt x="705190" y="1132156"/>
                    <a:pt x="774116" y="1130886"/>
                    <a:pt x="843041" y="1132156"/>
                  </a:cubicBezTo>
                  <a:cubicBezTo>
                    <a:pt x="945240" y="1133426"/>
                    <a:pt x="2067058" y="1123266"/>
                    <a:pt x="2171634" y="1125806"/>
                  </a:cubicBezTo>
                  <a:cubicBezTo>
                    <a:pt x="2216792" y="1127076"/>
                    <a:pt x="2261950" y="1128346"/>
                    <a:pt x="2304732" y="1128346"/>
                  </a:cubicBezTo>
                  <a:cubicBezTo>
                    <a:pt x="2383164" y="1130886"/>
                    <a:pt x="2459219" y="1127076"/>
                    <a:pt x="2537651" y="1130886"/>
                  </a:cubicBezTo>
                  <a:cubicBezTo>
                    <a:pt x="2601823" y="1133426"/>
                    <a:pt x="2665995" y="1133426"/>
                    <a:pt x="2730167" y="1135966"/>
                  </a:cubicBezTo>
                  <a:cubicBezTo>
                    <a:pt x="2825236" y="1139776"/>
                    <a:pt x="2920305" y="1142316"/>
                    <a:pt x="3015375" y="1143586"/>
                  </a:cubicBezTo>
                  <a:cubicBezTo>
                    <a:pt x="3046346" y="1143586"/>
                    <a:pt x="3064126" y="1142316"/>
                    <a:pt x="3084446" y="1142316"/>
                  </a:cubicBezTo>
                  <a:close/>
                </a:path>
              </a:pathLst>
            </a:custGeom>
            <a:solidFill>
              <a:srgbClr val="2C2C2E"/>
            </a:solidFill>
          </p:spPr>
          <p:txBody>
            <a:bodyPr/>
            <a:lstStyle/>
            <a:p>
              <a:endParaRPr lang="es-MX"/>
            </a:p>
          </p:txBody>
        </p:sp>
      </p:grpSp>
      <p:sp>
        <p:nvSpPr>
          <p:cNvPr id="57" name="TextBox 57">
            <a:extLst>
              <a:ext uri="{FF2B5EF4-FFF2-40B4-BE49-F238E27FC236}">
                <a16:creationId xmlns:a16="http://schemas.microsoft.com/office/drawing/2014/main" id="{4BEA9C57-0594-173F-4FB5-86BF3457FA3E}"/>
              </a:ext>
            </a:extLst>
          </p:cNvPr>
          <p:cNvSpPr txBox="1"/>
          <p:nvPr/>
        </p:nvSpPr>
        <p:spPr>
          <a:xfrm>
            <a:off x="8975770" y="2793656"/>
            <a:ext cx="1484546" cy="2539157"/>
          </a:xfrm>
          <a:prstGeom prst="rect">
            <a:avLst/>
          </a:prstGeom>
        </p:spPr>
        <p:txBody>
          <a:bodyPr wrap="square" lIns="0" tIns="0" rIns="0" bIns="0" rtlCol="0" anchor="t">
            <a:spAutoFit/>
          </a:bodyPr>
          <a:lstStyle/>
          <a:p>
            <a:pPr marL="0" lvl="0" indent="0" algn="ctr">
              <a:lnSpc>
                <a:spcPts val="1803"/>
              </a:lnSpc>
              <a:spcBef>
                <a:spcPct val="0"/>
              </a:spcBef>
            </a:pPr>
            <a:r>
              <a:rPr lang="en-US" dirty="0" err="1">
                <a:solidFill>
                  <a:srgbClr val="242424"/>
                </a:solidFill>
                <a:latin typeface="Ballpoint Bold"/>
              </a:rPr>
              <a:t>Sistemas</a:t>
            </a:r>
            <a:r>
              <a:rPr lang="en-US" dirty="0">
                <a:solidFill>
                  <a:srgbClr val="242424"/>
                </a:solidFill>
                <a:latin typeface="Ballpoint Bold"/>
              </a:rPr>
              <a:t> </a:t>
            </a:r>
            <a:r>
              <a:rPr lang="en-US" dirty="0" err="1">
                <a:solidFill>
                  <a:srgbClr val="242424"/>
                </a:solidFill>
                <a:latin typeface="Ballpoint Bold"/>
              </a:rPr>
              <a:t>normativos</a:t>
            </a:r>
            <a:r>
              <a:rPr lang="en-US" dirty="0">
                <a:solidFill>
                  <a:srgbClr val="242424"/>
                </a:solidFill>
                <a:latin typeface="Ballpoint Bold"/>
              </a:rPr>
              <a:t> </a:t>
            </a:r>
            <a:r>
              <a:rPr lang="en-US" dirty="0" err="1">
                <a:solidFill>
                  <a:srgbClr val="242424"/>
                </a:solidFill>
                <a:latin typeface="Ballpoint Bold"/>
              </a:rPr>
              <a:t>propios</a:t>
            </a:r>
            <a:r>
              <a:rPr lang="en-US" dirty="0">
                <a:solidFill>
                  <a:srgbClr val="242424"/>
                </a:solidFill>
                <a:latin typeface="Ballpoint Bold"/>
              </a:rPr>
              <a:t>: </a:t>
            </a:r>
            <a:r>
              <a:rPr lang="en-US" dirty="0" err="1">
                <a:solidFill>
                  <a:srgbClr val="242424"/>
                </a:solidFill>
                <a:latin typeface="Ballpoint Bold"/>
              </a:rPr>
              <a:t>Garantizar</a:t>
            </a:r>
            <a:r>
              <a:rPr lang="en-US" dirty="0">
                <a:solidFill>
                  <a:srgbClr val="242424"/>
                </a:solidFill>
                <a:latin typeface="Ballpoint Bold"/>
              </a:rPr>
              <a:t> la </a:t>
            </a:r>
            <a:r>
              <a:rPr lang="en-US" dirty="0" err="1">
                <a:solidFill>
                  <a:srgbClr val="242424"/>
                </a:solidFill>
                <a:latin typeface="Ballpoint Bold"/>
              </a:rPr>
              <a:t>igualdad</a:t>
            </a:r>
            <a:r>
              <a:rPr lang="en-US" dirty="0">
                <a:solidFill>
                  <a:srgbClr val="242424"/>
                </a:solidFill>
                <a:latin typeface="Ballpoint Bold"/>
              </a:rPr>
              <a:t> y  </a:t>
            </a:r>
            <a:r>
              <a:rPr lang="en-US" dirty="0" err="1">
                <a:solidFill>
                  <a:srgbClr val="242424"/>
                </a:solidFill>
                <a:latin typeface="Ballpoint Bold"/>
              </a:rPr>
              <a:t>el</a:t>
            </a:r>
            <a:r>
              <a:rPr lang="en-US" dirty="0">
                <a:solidFill>
                  <a:srgbClr val="242424"/>
                </a:solidFill>
                <a:latin typeface="Ballpoint Bold"/>
              </a:rPr>
              <a:t> derecho a </a:t>
            </a:r>
            <a:r>
              <a:rPr lang="en-US" dirty="0" err="1">
                <a:solidFill>
                  <a:srgbClr val="242424"/>
                </a:solidFill>
                <a:latin typeface="Ballpoint Bold"/>
              </a:rPr>
              <a:t>votar</a:t>
            </a:r>
            <a:r>
              <a:rPr lang="en-US" dirty="0">
                <a:solidFill>
                  <a:srgbClr val="242424"/>
                </a:solidFill>
                <a:latin typeface="Ballpoint Bold"/>
              </a:rPr>
              <a:t> de las </a:t>
            </a:r>
            <a:r>
              <a:rPr lang="en-US" dirty="0" err="1">
                <a:solidFill>
                  <a:srgbClr val="242424"/>
                </a:solidFill>
                <a:latin typeface="Ballpoint Bold"/>
              </a:rPr>
              <a:t>mujeres</a:t>
            </a:r>
            <a:r>
              <a:rPr lang="en-US" dirty="0">
                <a:solidFill>
                  <a:srgbClr val="242424"/>
                </a:solidFill>
                <a:latin typeface="Ballpoint Bold"/>
              </a:rPr>
              <a:t> </a:t>
            </a:r>
            <a:r>
              <a:rPr lang="en-US" dirty="0" err="1">
                <a:solidFill>
                  <a:srgbClr val="242424"/>
                </a:solidFill>
                <a:latin typeface="Ballpoint Bold"/>
              </a:rPr>
              <a:t>en</a:t>
            </a:r>
            <a:r>
              <a:rPr lang="en-US" dirty="0">
                <a:solidFill>
                  <a:srgbClr val="242424"/>
                </a:solidFill>
                <a:latin typeface="Ballpoint Bold"/>
              </a:rPr>
              <a:t> las </a:t>
            </a:r>
            <a:r>
              <a:rPr lang="en-US" dirty="0" err="1">
                <a:solidFill>
                  <a:srgbClr val="242424"/>
                </a:solidFill>
                <a:latin typeface="Ballpoint Bold"/>
              </a:rPr>
              <a:t>elecciones</a:t>
            </a:r>
            <a:r>
              <a:rPr lang="en-US" dirty="0">
                <a:solidFill>
                  <a:srgbClr val="242424"/>
                </a:solidFill>
                <a:latin typeface="Ballpoint Bold"/>
              </a:rPr>
              <a:t> de </a:t>
            </a:r>
            <a:r>
              <a:rPr lang="en-US" dirty="0" err="1">
                <a:solidFill>
                  <a:srgbClr val="242424"/>
                </a:solidFill>
                <a:latin typeface="Ballpoint Bold"/>
              </a:rPr>
              <a:t>autoridades</a:t>
            </a:r>
            <a:r>
              <a:rPr lang="en-US" dirty="0">
                <a:solidFill>
                  <a:srgbClr val="242424"/>
                </a:solidFill>
                <a:latin typeface="Ballpoint Bold"/>
              </a:rPr>
              <a:t>.</a:t>
            </a:r>
          </a:p>
        </p:txBody>
      </p:sp>
      <p:pic>
        <p:nvPicPr>
          <p:cNvPr id="59" name="Picture 59">
            <a:extLst>
              <a:ext uri="{FF2B5EF4-FFF2-40B4-BE49-F238E27FC236}">
                <a16:creationId xmlns:a16="http://schemas.microsoft.com/office/drawing/2014/main" id="{915DE110-FD55-F2ED-8A83-1E6946271A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34911" y="896620"/>
            <a:ext cx="864589" cy="1190484"/>
          </a:xfrm>
          <a:prstGeom prst="rect">
            <a:avLst/>
          </a:prstGeom>
        </p:spPr>
      </p:pic>
      <p:grpSp>
        <p:nvGrpSpPr>
          <p:cNvPr id="67" name="Group 67">
            <a:extLst>
              <a:ext uri="{FF2B5EF4-FFF2-40B4-BE49-F238E27FC236}">
                <a16:creationId xmlns:a16="http://schemas.microsoft.com/office/drawing/2014/main" id="{284B90E2-391D-4940-0240-696B73930CB9}"/>
              </a:ext>
            </a:extLst>
          </p:cNvPr>
          <p:cNvGrpSpPr/>
          <p:nvPr/>
        </p:nvGrpSpPr>
        <p:grpSpPr>
          <a:xfrm>
            <a:off x="5088831" y="4878913"/>
            <a:ext cx="1672222" cy="1565985"/>
            <a:chOff x="0" y="0"/>
            <a:chExt cx="3061728" cy="1208966"/>
          </a:xfrm>
        </p:grpSpPr>
        <p:sp>
          <p:nvSpPr>
            <p:cNvPr id="68" name="Freeform 68">
              <a:extLst>
                <a:ext uri="{FF2B5EF4-FFF2-40B4-BE49-F238E27FC236}">
                  <a16:creationId xmlns:a16="http://schemas.microsoft.com/office/drawing/2014/main" id="{518CD535-8336-F356-2724-BFD5272D7C82}"/>
                </a:ext>
              </a:extLst>
            </p:cNvPr>
            <p:cNvSpPr/>
            <p:nvPr/>
          </p:nvSpPr>
          <p:spPr>
            <a:xfrm>
              <a:off x="38100" y="44450"/>
              <a:ext cx="3024898" cy="1164516"/>
            </a:xfrm>
            <a:custGeom>
              <a:avLst/>
              <a:gdLst/>
              <a:ahLst/>
              <a:cxnLst/>
              <a:rect l="l" t="t" r="r" b="b"/>
              <a:pathLst>
                <a:path w="3024898" h="1164516">
                  <a:moveTo>
                    <a:pt x="2540" y="1134036"/>
                  </a:moveTo>
                  <a:cubicBezTo>
                    <a:pt x="0" y="1142926"/>
                    <a:pt x="5080" y="1149276"/>
                    <a:pt x="21135" y="1150546"/>
                  </a:cubicBezTo>
                  <a:cubicBezTo>
                    <a:pt x="39649" y="1151816"/>
                    <a:pt x="55850" y="1151816"/>
                    <a:pt x="74364" y="1151816"/>
                  </a:cubicBezTo>
                  <a:cubicBezTo>
                    <a:pt x="148423" y="1153086"/>
                    <a:pt x="222482" y="1153086"/>
                    <a:pt x="298855" y="1154356"/>
                  </a:cubicBezTo>
                  <a:cubicBezTo>
                    <a:pt x="340513" y="1155626"/>
                    <a:pt x="382171" y="1156896"/>
                    <a:pt x="421515" y="1158166"/>
                  </a:cubicBezTo>
                  <a:cubicBezTo>
                    <a:pt x="490945" y="1159436"/>
                    <a:pt x="558060" y="1159436"/>
                    <a:pt x="627490" y="1160706"/>
                  </a:cubicBezTo>
                  <a:cubicBezTo>
                    <a:pt x="655262" y="1160706"/>
                    <a:pt x="680720" y="1160706"/>
                    <a:pt x="708492" y="1159436"/>
                  </a:cubicBezTo>
                  <a:cubicBezTo>
                    <a:pt x="720064" y="1159436"/>
                    <a:pt x="733950" y="1158166"/>
                    <a:pt x="745522" y="1158166"/>
                  </a:cubicBezTo>
                  <a:cubicBezTo>
                    <a:pt x="791808" y="1159436"/>
                    <a:pt x="1717542" y="1150546"/>
                    <a:pt x="1763829" y="1151816"/>
                  </a:cubicBezTo>
                  <a:cubicBezTo>
                    <a:pt x="1828630" y="1153086"/>
                    <a:pt x="2006834" y="1153086"/>
                    <a:pt x="2071636" y="1153086"/>
                  </a:cubicBezTo>
                  <a:cubicBezTo>
                    <a:pt x="2097094" y="1153086"/>
                    <a:pt x="2120237" y="1151816"/>
                    <a:pt x="2145694" y="1151816"/>
                  </a:cubicBezTo>
                  <a:lnTo>
                    <a:pt x="2270669" y="1155626"/>
                  </a:lnTo>
                  <a:cubicBezTo>
                    <a:pt x="2360928" y="1158166"/>
                    <a:pt x="2448872" y="1155626"/>
                    <a:pt x="2539131" y="1159436"/>
                  </a:cubicBezTo>
                  <a:cubicBezTo>
                    <a:pt x="2689563" y="1164516"/>
                    <a:pt x="2842309" y="1158166"/>
                    <a:pt x="2960128" y="1163246"/>
                  </a:cubicBezTo>
                  <a:cubicBezTo>
                    <a:pt x="2980448" y="1164516"/>
                    <a:pt x="3000768" y="1163246"/>
                    <a:pt x="3023628" y="1163246"/>
                  </a:cubicBezTo>
                  <a:lnTo>
                    <a:pt x="3023628" y="1103556"/>
                  </a:lnTo>
                  <a:cubicBezTo>
                    <a:pt x="3022358" y="1050846"/>
                    <a:pt x="3021088" y="1010167"/>
                    <a:pt x="3021088" y="966944"/>
                  </a:cubicBezTo>
                  <a:cubicBezTo>
                    <a:pt x="3021088" y="916942"/>
                    <a:pt x="3024898" y="866093"/>
                    <a:pt x="3018548" y="816091"/>
                  </a:cubicBezTo>
                  <a:cubicBezTo>
                    <a:pt x="3010928" y="783039"/>
                    <a:pt x="2999498" y="131317"/>
                    <a:pt x="2999498" y="98264"/>
                  </a:cubicBezTo>
                  <a:cubicBezTo>
                    <a:pt x="2996958" y="75382"/>
                    <a:pt x="2995688" y="51652"/>
                    <a:pt x="2993148" y="28770"/>
                  </a:cubicBezTo>
                  <a:cubicBezTo>
                    <a:pt x="2993148" y="21990"/>
                    <a:pt x="2991878" y="15210"/>
                    <a:pt x="2990608" y="6350"/>
                  </a:cubicBezTo>
                  <a:cubicBezTo>
                    <a:pt x="2980448" y="3810"/>
                    <a:pt x="2971558" y="2540"/>
                    <a:pt x="2961398" y="1270"/>
                  </a:cubicBezTo>
                  <a:cubicBezTo>
                    <a:pt x="2953778" y="0"/>
                    <a:pt x="2946158" y="1270"/>
                    <a:pt x="2939808" y="1270"/>
                  </a:cubicBezTo>
                  <a:lnTo>
                    <a:pt x="9563" y="6350"/>
                  </a:lnTo>
                  <a:lnTo>
                    <a:pt x="2540" y="1134036"/>
                  </a:lnTo>
                  <a:close/>
                </a:path>
              </a:pathLst>
            </a:custGeom>
            <a:solidFill>
              <a:srgbClr val="2C2C2E"/>
            </a:solidFill>
          </p:spPr>
          <p:txBody>
            <a:bodyPr/>
            <a:lstStyle/>
            <a:p>
              <a:endParaRPr lang="es-MX"/>
            </a:p>
          </p:txBody>
        </p:sp>
        <p:sp>
          <p:nvSpPr>
            <p:cNvPr id="69" name="Freeform 69">
              <a:extLst>
                <a:ext uri="{FF2B5EF4-FFF2-40B4-BE49-F238E27FC236}">
                  <a16:creationId xmlns:a16="http://schemas.microsoft.com/office/drawing/2014/main" id="{7ADCBF63-EA12-DA29-E8A6-F1A59C3F2BA3}"/>
                </a:ext>
              </a:extLst>
            </p:cNvPr>
            <p:cNvSpPr/>
            <p:nvPr/>
          </p:nvSpPr>
          <p:spPr>
            <a:xfrm>
              <a:off x="11430" y="16510"/>
              <a:ext cx="3000768" cy="1154356"/>
            </a:xfrm>
            <a:custGeom>
              <a:avLst/>
              <a:gdLst/>
              <a:ahLst/>
              <a:cxnLst/>
              <a:rect l="l" t="t" r="r" b="b"/>
              <a:pathLst>
                <a:path w="3000768" h="1154356">
                  <a:moveTo>
                    <a:pt x="3000768" y="1154356"/>
                  </a:moveTo>
                  <a:lnTo>
                    <a:pt x="0" y="1146736"/>
                  </a:lnTo>
                  <a:lnTo>
                    <a:pt x="0" y="410962"/>
                  </a:lnTo>
                  <a:lnTo>
                    <a:pt x="7620" y="20320"/>
                  </a:lnTo>
                  <a:lnTo>
                    <a:pt x="1501207" y="0"/>
                  </a:lnTo>
                  <a:lnTo>
                    <a:pt x="2979178" y="8890"/>
                  </a:lnTo>
                  <a:close/>
                </a:path>
              </a:pathLst>
            </a:custGeom>
            <a:solidFill>
              <a:srgbClr val="FFFFFF"/>
            </a:solidFill>
          </p:spPr>
          <p:txBody>
            <a:bodyPr/>
            <a:lstStyle/>
            <a:p>
              <a:endParaRPr lang="es-MX"/>
            </a:p>
          </p:txBody>
        </p:sp>
        <p:sp>
          <p:nvSpPr>
            <p:cNvPr id="70" name="Freeform 70">
              <a:extLst>
                <a:ext uri="{FF2B5EF4-FFF2-40B4-BE49-F238E27FC236}">
                  <a16:creationId xmlns:a16="http://schemas.microsoft.com/office/drawing/2014/main" id="{8B94D4BD-C949-8FD3-A8E4-E289FEFB862F}"/>
                </a:ext>
              </a:extLst>
            </p:cNvPr>
            <p:cNvSpPr/>
            <p:nvPr/>
          </p:nvSpPr>
          <p:spPr>
            <a:xfrm>
              <a:off x="-3810" y="0"/>
              <a:ext cx="3029978" cy="1181026"/>
            </a:xfrm>
            <a:custGeom>
              <a:avLst/>
              <a:gdLst/>
              <a:ahLst/>
              <a:cxnLst/>
              <a:rect l="l" t="t" r="r" b="b"/>
              <a:pathLst>
                <a:path w="3029978" h="1181026">
                  <a:moveTo>
                    <a:pt x="2995688" y="21590"/>
                  </a:moveTo>
                  <a:cubicBezTo>
                    <a:pt x="2996958" y="34290"/>
                    <a:pt x="2996958" y="44450"/>
                    <a:pt x="2998228" y="53728"/>
                  </a:cubicBezTo>
                  <a:cubicBezTo>
                    <a:pt x="3000768" y="76610"/>
                    <a:pt x="3002038" y="100340"/>
                    <a:pt x="3004578" y="123222"/>
                  </a:cubicBezTo>
                  <a:cubicBezTo>
                    <a:pt x="3004578" y="156274"/>
                    <a:pt x="3017278" y="807996"/>
                    <a:pt x="3023628" y="841048"/>
                  </a:cubicBezTo>
                  <a:cubicBezTo>
                    <a:pt x="3029978" y="891051"/>
                    <a:pt x="3026168" y="941900"/>
                    <a:pt x="3026168" y="991902"/>
                  </a:cubicBezTo>
                  <a:cubicBezTo>
                    <a:pt x="3026168" y="1035972"/>
                    <a:pt x="3027438" y="1076651"/>
                    <a:pt x="3028708" y="1120066"/>
                  </a:cubicBezTo>
                  <a:lnTo>
                    <a:pt x="3028708" y="1179756"/>
                  </a:lnTo>
                  <a:cubicBezTo>
                    <a:pt x="3005848" y="1179756"/>
                    <a:pt x="2985528" y="1181026"/>
                    <a:pt x="2965208" y="1179756"/>
                  </a:cubicBezTo>
                  <a:cubicBezTo>
                    <a:pt x="2817104" y="1174676"/>
                    <a:pt x="2664357" y="1181026"/>
                    <a:pt x="2513926" y="1175946"/>
                  </a:cubicBezTo>
                  <a:cubicBezTo>
                    <a:pt x="2423667" y="1172136"/>
                    <a:pt x="2335722" y="1174676"/>
                    <a:pt x="2245463" y="1172136"/>
                  </a:cubicBezTo>
                  <a:lnTo>
                    <a:pt x="2120489" y="1168326"/>
                  </a:lnTo>
                  <a:cubicBezTo>
                    <a:pt x="2095031" y="1168326"/>
                    <a:pt x="2071888" y="1169596"/>
                    <a:pt x="2046430" y="1169596"/>
                  </a:cubicBezTo>
                  <a:cubicBezTo>
                    <a:pt x="1981629" y="1168326"/>
                    <a:pt x="1803425" y="1169596"/>
                    <a:pt x="1738623" y="1168326"/>
                  </a:cubicBezTo>
                  <a:cubicBezTo>
                    <a:pt x="1692337" y="1167056"/>
                    <a:pt x="766603" y="1175946"/>
                    <a:pt x="720316" y="1174676"/>
                  </a:cubicBezTo>
                  <a:cubicBezTo>
                    <a:pt x="708744" y="1174676"/>
                    <a:pt x="694858" y="1175946"/>
                    <a:pt x="683286" y="1175946"/>
                  </a:cubicBezTo>
                  <a:cubicBezTo>
                    <a:pt x="655514" y="1175946"/>
                    <a:pt x="630057" y="1177216"/>
                    <a:pt x="602285" y="1177216"/>
                  </a:cubicBezTo>
                  <a:cubicBezTo>
                    <a:pt x="532855" y="1177216"/>
                    <a:pt x="465739" y="1175946"/>
                    <a:pt x="396309" y="1174676"/>
                  </a:cubicBezTo>
                  <a:cubicBezTo>
                    <a:pt x="354651" y="1173406"/>
                    <a:pt x="312993" y="1172136"/>
                    <a:pt x="273649" y="1170866"/>
                  </a:cubicBezTo>
                  <a:cubicBezTo>
                    <a:pt x="199590" y="1169596"/>
                    <a:pt x="125532" y="1168326"/>
                    <a:pt x="49159" y="1168326"/>
                  </a:cubicBezTo>
                  <a:cubicBezTo>
                    <a:pt x="38100" y="1168326"/>
                    <a:pt x="29210" y="1168326"/>
                    <a:pt x="19050" y="1167056"/>
                  </a:cubicBezTo>
                  <a:cubicBezTo>
                    <a:pt x="10160" y="1165786"/>
                    <a:pt x="5080" y="1159436"/>
                    <a:pt x="7620" y="1150546"/>
                  </a:cubicBezTo>
                  <a:cubicBezTo>
                    <a:pt x="16510" y="1119026"/>
                    <a:pt x="12700" y="1097839"/>
                    <a:pt x="11430" y="1075804"/>
                  </a:cubicBezTo>
                  <a:cubicBezTo>
                    <a:pt x="10160" y="1030887"/>
                    <a:pt x="6350" y="986817"/>
                    <a:pt x="7620" y="941900"/>
                  </a:cubicBezTo>
                  <a:cubicBezTo>
                    <a:pt x="5080" y="885966"/>
                    <a:pt x="0" y="193564"/>
                    <a:pt x="7620" y="136782"/>
                  </a:cubicBezTo>
                  <a:cubicBezTo>
                    <a:pt x="8890" y="125765"/>
                    <a:pt x="7620" y="113900"/>
                    <a:pt x="8890" y="102882"/>
                  </a:cubicBezTo>
                  <a:cubicBezTo>
                    <a:pt x="10160" y="85085"/>
                    <a:pt x="12700" y="65593"/>
                    <a:pt x="13970" y="44450"/>
                  </a:cubicBezTo>
                  <a:cubicBezTo>
                    <a:pt x="13970" y="41910"/>
                    <a:pt x="15240" y="39370"/>
                    <a:pt x="16510" y="38100"/>
                  </a:cubicBezTo>
                  <a:cubicBezTo>
                    <a:pt x="38100" y="35560"/>
                    <a:pt x="67673" y="30480"/>
                    <a:pt x="104703" y="29210"/>
                  </a:cubicBezTo>
                  <a:cubicBezTo>
                    <a:pt x="167190" y="25400"/>
                    <a:pt x="229677" y="22860"/>
                    <a:pt x="294478" y="20320"/>
                  </a:cubicBezTo>
                  <a:cubicBezTo>
                    <a:pt x="338451" y="17780"/>
                    <a:pt x="382423" y="16510"/>
                    <a:pt x="424081" y="13970"/>
                  </a:cubicBezTo>
                  <a:cubicBezTo>
                    <a:pt x="465739" y="11430"/>
                    <a:pt x="509711" y="8890"/>
                    <a:pt x="551369" y="8890"/>
                  </a:cubicBezTo>
                  <a:cubicBezTo>
                    <a:pt x="597656" y="7620"/>
                    <a:pt x="643943" y="10160"/>
                    <a:pt x="690229" y="8890"/>
                  </a:cubicBezTo>
                  <a:cubicBezTo>
                    <a:pt x="748088" y="8890"/>
                    <a:pt x="1796482" y="6350"/>
                    <a:pt x="1854340" y="5080"/>
                  </a:cubicBezTo>
                  <a:cubicBezTo>
                    <a:pt x="1909884" y="3810"/>
                    <a:pt x="1965428" y="2540"/>
                    <a:pt x="2023287" y="2540"/>
                  </a:cubicBezTo>
                  <a:cubicBezTo>
                    <a:pt x="2118175" y="1270"/>
                    <a:pt x="2210748" y="0"/>
                    <a:pt x="2305636" y="0"/>
                  </a:cubicBezTo>
                  <a:cubicBezTo>
                    <a:pt x="2344979" y="0"/>
                    <a:pt x="2386637" y="2540"/>
                    <a:pt x="2425981" y="2540"/>
                  </a:cubicBezTo>
                  <a:cubicBezTo>
                    <a:pt x="2534755" y="3810"/>
                    <a:pt x="2645843" y="5080"/>
                    <a:pt x="2754617" y="7620"/>
                  </a:cubicBezTo>
                  <a:cubicBezTo>
                    <a:pt x="2812475" y="8890"/>
                    <a:pt x="2870333" y="12700"/>
                    <a:pt x="2928192" y="16510"/>
                  </a:cubicBezTo>
                  <a:lnTo>
                    <a:pt x="2965208" y="16510"/>
                  </a:lnTo>
                  <a:cubicBezTo>
                    <a:pt x="2976638" y="17780"/>
                    <a:pt x="2985528" y="20320"/>
                    <a:pt x="2995688" y="21590"/>
                  </a:cubicBezTo>
                  <a:close/>
                  <a:moveTo>
                    <a:pt x="3005848" y="1163246"/>
                  </a:moveTo>
                  <a:cubicBezTo>
                    <a:pt x="3007118" y="1146736"/>
                    <a:pt x="3008388" y="1134036"/>
                    <a:pt x="3008388" y="1121336"/>
                  </a:cubicBezTo>
                  <a:cubicBezTo>
                    <a:pt x="3007118" y="1072414"/>
                    <a:pt x="3005848" y="1027497"/>
                    <a:pt x="3005848" y="979190"/>
                  </a:cubicBezTo>
                  <a:cubicBezTo>
                    <a:pt x="3005848" y="957155"/>
                    <a:pt x="3008388" y="935120"/>
                    <a:pt x="3007118" y="913085"/>
                  </a:cubicBezTo>
                  <a:cubicBezTo>
                    <a:pt x="3007118" y="892746"/>
                    <a:pt x="3005848" y="871558"/>
                    <a:pt x="3004578" y="851218"/>
                  </a:cubicBezTo>
                  <a:cubicBezTo>
                    <a:pt x="2999498" y="819861"/>
                    <a:pt x="2988068" y="170682"/>
                    <a:pt x="2988068" y="139325"/>
                  </a:cubicBezTo>
                  <a:cubicBezTo>
                    <a:pt x="2985528" y="113052"/>
                    <a:pt x="2982988" y="85932"/>
                    <a:pt x="2980448" y="59660"/>
                  </a:cubicBezTo>
                  <a:cubicBezTo>
                    <a:pt x="2979178" y="44450"/>
                    <a:pt x="2977908" y="43180"/>
                    <a:pt x="2960593" y="41910"/>
                  </a:cubicBezTo>
                  <a:cubicBezTo>
                    <a:pt x="2953650" y="41910"/>
                    <a:pt x="2949021" y="41910"/>
                    <a:pt x="2942078" y="40640"/>
                  </a:cubicBezTo>
                  <a:cubicBezTo>
                    <a:pt x="2884219" y="36830"/>
                    <a:pt x="2824047" y="31750"/>
                    <a:pt x="2766188" y="30480"/>
                  </a:cubicBezTo>
                  <a:cubicBezTo>
                    <a:pt x="2625014" y="26670"/>
                    <a:pt x="2481525" y="25400"/>
                    <a:pt x="2340351" y="22860"/>
                  </a:cubicBezTo>
                  <a:lnTo>
                    <a:pt x="2173718" y="22860"/>
                  </a:lnTo>
                  <a:cubicBezTo>
                    <a:pt x="2099660" y="22860"/>
                    <a:pt x="2025601" y="22860"/>
                    <a:pt x="1953857" y="24130"/>
                  </a:cubicBezTo>
                  <a:cubicBezTo>
                    <a:pt x="1891370" y="25400"/>
                    <a:pt x="838347" y="29210"/>
                    <a:pt x="775860" y="29210"/>
                  </a:cubicBezTo>
                  <a:cubicBezTo>
                    <a:pt x="674029" y="29210"/>
                    <a:pt x="572198" y="26670"/>
                    <a:pt x="470368" y="33020"/>
                  </a:cubicBezTo>
                  <a:cubicBezTo>
                    <a:pt x="417138" y="36830"/>
                    <a:pt x="366223" y="36830"/>
                    <a:pt x="315307" y="38100"/>
                  </a:cubicBezTo>
                  <a:cubicBezTo>
                    <a:pt x="227362" y="41910"/>
                    <a:pt x="139418" y="45720"/>
                    <a:pt x="51473" y="50800"/>
                  </a:cubicBezTo>
                  <a:cubicBezTo>
                    <a:pt x="36830" y="50800"/>
                    <a:pt x="34290" y="52880"/>
                    <a:pt x="33020" y="63050"/>
                  </a:cubicBezTo>
                  <a:cubicBezTo>
                    <a:pt x="31750" y="78305"/>
                    <a:pt x="31750" y="93560"/>
                    <a:pt x="30480" y="108815"/>
                  </a:cubicBezTo>
                  <a:cubicBezTo>
                    <a:pt x="29210" y="134240"/>
                    <a:pt x="26670" y="158817"/>
                    <a:pt x="25400" y="184242"/>
                  </a:cubicBezTo>
                  <a:cubicBezTo>
                    <a:pt x="20320" y="211361"/>
                    <a:pt x="26670" y="874101"/>
                    <a:pt x="29210" y="901220"/>
                  </a:cubicBezTo>
                  <a:cubicBezTo>
                    <a:pt x="29210" y="930035"/>
                    <a:pt x="29210" y="959697"/>
                    <a:pt x="30480" y="988512"/>
                  </a:cubicBezTo>
                  <a:cubicBezTo>
                    <a:pt x="30480" y="1009700"/>
                    <a:pt x="33020" y="1030887"/>
                    <a:pt x="33020" y="1052074"/>
                  </a:cubicBezTo>
                  <a:cubicBezTo>
                    <a:pt x="33020" y="1074956"/>
                    <a:pt x="33020" y="1097839"/>
                    <a:pt x="31750" y="1121336"/>
                  </a:cubicBezTo>
                  <a:lnTo>
                    <a:pt x="31750" y="1131496"/>
                  </a:lnTo>
                  <a:cubicBezTo>
                    <a:pt x="31750" y="1141656"/>
                    <a:pt x="35560" y="1145466"/>
                    <a:pt x="44450" y="1145466"/>
                  </a:cubicBezTo>
                  <a:cubicBezTo>
                    <a:pt x="72302" y="1145466"/>
                    <a:pt x="104703" y="1146736"/>
                    <a:pt x="134789" y="1146736"/>
                  </a:cubicBezTo>
                  <a:cubicBezTo>
                    <a:pt x="178761" y="1146736"/>
                    <a:pt x="225048" y="1144196"/>
                    <a:pt x="269020" y="1146736"/>
                  </a:cubicBezTo>
                  <a:cubicBezTo>
                    <a:pt x="340765" y="1150546"/>
                    <a:pt x="412509" y="1153086"/>
                    <a:pt x="484254" y="1151816"/>
                  </a:cubicBezTo>
                  <a:cubicBezTo>
                    <a:pt x="530540" y="1150546"/>
                    <a:pt x="574513" y="1153086"/>
                    <a:pt x="620799" y="1153086"/>
                  </a:cubicBezTo>
                  <a:cubicBezTo>
                    <a:pt x="687915" y="1153086"/>
                    <a:pt x="755031" y="1151816"/>
                    <a:pt x="822147" y="1153086"/>
                  </a:cubicBezTo>
                  <a:cubicBezTo>
                    <a:pt x="921663" y="1154356"/>
                    <a:pt x="2014029" y="1144196"/>
                    <a:pt x="2115860" y="1146736"/>
                  </a:cubicBezTo>
                  <a:cubicBezTo>
                    <a:pt x="2159832" y="1148006"/>
                    <a:pt x="2203805" y="1149276"/>
                    <a:pt x="2245463" y="1149276"/>
                  </a:cubicBezTo>
                  <a:cubicBezTo>
                    <a:pt x="2321836" y="1151816"/>
                    <a:pt x="2395895" y="1148006"/>
                    <a:pt x="2472268" y="1151816"/>
                  </a:cubicBezTo>
                  <a:cubicBezTo>
                    <a:pt x="2534755" y="1154356"/>
                    <a:pt x="2597242" y="1154356"/>
                    <a:pt x="2659729" y="1156896"/>
                  </a:cubicBezTo>
                  <a:cubicBezTo>
                    <a:pt x="2752302" y="1160706"/>
                    <a:pt x="2844876" y="1163246"/>
                    <a:pt x="2937449" y="1164516"/>
                  </a:cubicBezTo>
                  <a:cubicBezTo>
                    <a:pt x="2967748" y="1164516"/>
                    <a:pt x="2985528" y="1163246"/>
                    <a:pt x="3005848" y="1163246"/>
                  </a:cubicBezTo>
                  <a:close/>
                </a:path>
              </a:pathLst>
            </a:custGeom>
            <a:solidFill>
              <a:srgbClr val="2C2C2E"/>
            </a:solidFill>
          </p:spPr>
          <p:txBody>
            <a:bodyPr/>
            <a:lstStyle/>
            <a:p>
              <a:endParaRPr lang="es-MX"/>
            </a:p>
          </p:txBody>
        </p:sp>
      </p:grpSp>
      <p:sp>
        <p:nvSpPr>
          <p:cNvPr id="71" name="TextBox 71">
            <a:extLst>
              <a:ext uri="{FF2B5EF4-FFF2-40B4-BE49-F238E27FC236}">
                <a16:creationId xmlns:a16="http://schemas.microsoft.com/office/drawing/2014/main" id="{D6AA702A-3CAE-9E29-CFF9-860B0A8CDAD5}"/>
              </a:ext>
            </a:extLst>
          </p:cNvPr>
          <p:cNvSpPr txBox="1"/>
          <p:nvPr/>
        </p:nvSpPr>
        <p:spPr>
          <a:xfrm>
            <a:off x="5193420" y="5039093"/>
            <a:ext cx="1484546" cy="1225720"/>
          </a:xfrm>
          <a:prstGeom prst="rect">
            <a:avLst/>
          </a:prstGeom>
        </p:spPr>
        <p:txBody>
          <a:bodyPr wrap="square" lIns="0" tIns="0" rIns="0" bIns="0" rtlCol="0" anchor="t">
            <a:spAutoFit/>
          </a:bodyPr>
          <a:lstStyle/>
          <a:p>
            <a:pPr marL="0" lvl="0" indent="0" algn="ctr">
              <a:lnSpc>
                <a:spcPts val="1919"/>
              </a:lnSpc>
              <a:spcBef>
                <a:spcPct val="0"/>
              </a:spcBef>
            </a:pPr>
            <a:r>
              <a:rPr lang="en-US" dirty="0">
                <a:solidFill>
                  <a:srgbClr val="242424"/>
                </a:solidFill>
                <a:latin typeface="Ballpoint"/>
              </a:rPr>
              <a:t>Derecho a </a:t>
            </a:r>
            <a:r>
              <a:rPr lang="en-US" dirty="0" err="1">
                <a:solidFill>
                  <a:srgbClr val="242424"/>
                </a:solidFill>
                <a:latin typeface="Ballpoint"/>
              </a:rPr>
              <a:t>ejercer</a:t>
            </a:r>
            <a:r>
              <a:rPr lang="en-US" dirty="0">
                <a:solidFill>
                  <a:srgbClr val="242424"/>
                </a:solidFill>
                <a:latin typeface="Ballpoint"/>
              </a:rPr>
              <a:t> </a:t>
            </a:r>
            <a:r>
              <a:rPr lang="en-US" dirty="0" err="1">
                <a:solidFill>
                  <a:srgbClr val="242424"/>
                </a:solidFill>
                <a:latin typeface="Ballpoint"/>
              </a:rPr>
              <a:t>el</a:t>
            </a:r>
            <a:r>
              <a:rPr lang="en-US" dirty="0">
                <a:solidFill>
                  <a:srgbClr val="242424"/>
                </a:solidFill>
                <a:latin typeface="Ballpoint"/>
              </a:rPr>
              <a:t> cargo para </a:t>
            </a:r>
            <a:r>
              <a:rPr lang="en-US" dirty="0" err="1">
                <a:solidFill>
                  <a:srgbClr val="242424"/>
                </a:solidFill>
                <a:latin typeface="Ballpoint"/>
              </a:rPr>
              <a:t>el</a:t>
            </a:r>
            <a:r>
              <a:rPr lang="en-US" dirty="0">
                <a:solidFill>
                  <a:srgbClr val="242424"/>
                </a:solidFill>
                <a:latin typeface="Ballpoint"/>
              </a:rPr>
              <a:t> </a:t>
            </a:r>
            <a:r>
              <a:rPr lang="en-US" dirty="0" err="1">
                <a:solidFill>
                  <a:srgbClr val="242424"/>
                </a:solidFill>
                <a:latin typeface="Ballpoint"/>
              </a:rPr>
              <a:t>cual</a:t>
            </a:r>
            <a:r>
              <a:rPr lang="en-US" dirty="0">
                <a:solidFill>
                  <a:srgbClr val="242424"/>
                </a:solidFill>
                <a:latin typeface="Ballpoint"/>
              </a:rPr>
              <a:t> </a:t>
            </a:r>
            <a:r>
              <a:rPr lang="en-US" dirty="0" err="1">
                <a:solidFill>
                  <a:srgbClr val="242424"/>
                </a:solidFill>
                <a:latin typeface="Ballpoint"/>
              </a:rPr>
              <a:t>fue</a:t>
            </a:r>
            <a:r>
              <a:rPr lang="en-US" dirty="0">
                <a:solidFill>
                  <a:srgbClr val="242424"/>
                </a:solidFill>
                <a:latin typeface="Ballpoint"/>
              </a:rPr>
              <a:t> </a:t>
            </a:r>
            <a:r>
              <a:rPr lang="en-US" dirty="0" err="1">
                <a:solidFill>
                  <a:srgbClr val="242424"/>
                </a:solidFill>
                <a:latin typeface="Ballpoint"/>
              </a:rPr>
              <a:t>electa</a:t>
            </a:r>
            <a:r>
              <a:rPr lang="en-US" dirty="0">
                <a:solidFill>
                  <a:srgbClr val="242424"/>
                </a:solidFill>
                <a:latin typeface="Ballpoint"/>
              </a:rPr>
              <a:t> o </a:t>
            </a:r>
            <a:r>
              <a:rPr lang="en-US" dirty="0" err="1">
                <a:solidFill>
                  <a:srgbClr val="242424"/>
                </a:solidFill>
                <a:latin typeface="Ballpoint"/>
              </a:rPr>
              <a:t>electo</a:t>
            </a:r>
            <a:r>
              <a:rPr lang="en-US" sz="2340" dirty="0">
                <a:solidFill>
                  <a:srgbClr val="242424"/>
                </a:solidFill>
                <a:latin typeface="Ballpoint"/>
              </a:rPr>
              <a:t>.</a:t>
            </a:r>
          </a:p>
        </p:txBody>
      </p:sp>
      <p:grpSp>
        <p:nvGrpSpPr>
          <p:cNvPr id="73" name="Group 73">
            <a:extLst>
              <a:ext uri="{FF2B5EF4-FFF2-40B4-BE49-F238E27FC236}">
                <a16:creationId xmlns:a16="http://schemas.microsoft.com/office/drawing/2014/main" id="{5CF32E4F-5066-A0D2-DB00-61993E0319E9}"/>
              </a:ext>
            </a:extLst>
          </p:cNvPr>
          <p:cNvGrpSpPr/>
          <p:nvPr/>
        </p:nvGrpSpPr>
        <p:grpSpPr>
          <a:xfrm>
            <a:off x="8747428" y="937379"/>
            <a:ext cx="1777738" cy="1006760"/>
            <a:chOff x="0" y="0"/>
            <a:chExt cx="3164147" cy="740053"/>
          </a:xfrm>
        </p:grpSpPr>
        <p:sp>
          <p:nvSpPr>
            <p:cNvPr id="74" name="Freeform 74">
              <a:extLst>
                <a:ext uri="{FF2B5EF4-FFF2-40B4-BE49-F238E27FC236}">
                  <a16:creationId xmlns:a16="http://schemas.microsoft.com/office/drawing/2014/main" id="{2D47ED96-1A76-EE25-B754-0A91EA96C106}"/>
                </a:ext>
              </a:extLst>
            </p:cNvPr>
            <p:cNvSpPr/>
            <p:nvPr/>
          </p:nvSpPr>
          <p:spPr>
            <a:xfrm>
              <a:off x="38100" y="44450"/>
              <a:ext cx="3127317" cy="695603"/>
            </a:xfrm>
            <a:custGeom>
              <a:avLst/>
              <a:gdLst/>
              <a:ahLst/>
              <a:cxnLst/>
              <a:rect l="l" t="t" r="r" b="b"/>
              <a:pathLst>
                <a:path w="3127317" h="695603">
                  <a:moveTo>
                    <a:pt x="2540" y="665123"/>
                  </a:moveTo>
                  <a:cubicBezTo>
                    <a:pt x="0" y="674013"/>
                    <a:pt x="5080" y="680363"/>
                    <a:pt x="21692" y="681633"/>
                  </a:cubicBezTo>
                  <a:cubicBezTo>
                    <a:pt x="40858" y="682903"/>
                    <a:pt x="57627" y="682903"/>
                    <a:pt x="76792" y="682903"/>
                  </a:cubicBezTo>
                  <a:cubicBezTo>
                    <a:pt x="153453" y="684173"/>
                    <a:pt x="230113" y="684173"/>
                    <a:pt x="309170" y="685443"/>
                  </a:cubicBezTo>
                  <a:cubicBezTo>
                    <a:pt x="352291" y="686713"/>
                    <a:pt x="395413" y="687983"/>
                    <a:pt x="436139" y="689253"/>
                  </a:cubicBezTo>
                  <a:cubicBezTo>
                    <a:pt x="508008" y="690523"/>
                    <a:pt x="577482" y="690523"/>
                    <a:pt x="649351" y="691793"/>
                  </a:cubicBezTo>
                  <a:cubicBezTo>
                    <a:pt x="678099" y="691793"/>
                    <a:pt x="704451" y="691793"/>
                    <a:pt x="733199" y="690523"/>
                  </a:cubicBezTo>
                  <a:cubicBezTo>
                    <a:pt x="745177" y="690523"/>
                    <a:pt x="759551" y="689253"/>
                    <a:pt x="771529" y="689253"/>
                  </a:cubicBezTo>
                  <a:cubicBezTo>
                    <a:pt x="819442" y="690523"/>
                    <a:pt x="1777700" y="681633"/>
                    <a:pt x="1825613" y="682903"/>
                  </a:cubicBezTo>
                  <a:cubicBezTo>
                    <a:pt x="1892691" y="684173"/>
                    <a:pt x="2077155" y="684173"/>
                    <a:pt x="2144233" y="684173"/>
                  </a:cubicBezTo>
                  <a:cubicBezTo>
                    <a:pt x="2170585" y="684173"/>
                    <a:pt x="2194542" y="682903"/>
                    <a:pt x="2220894" y="682903"/>
                  </a:cubicBezTo>
                  <a:lnTo>
                    <a:pt x="2350259" y="686713"/>
                  </a:lnTo>
                  <a:cubicBezTo>
                    <a:pt x="2443689" y="689253"/>
                    <a:pt x="2534723" y="686713"/>
                    <a:pt x="2628154" y="690523"/>
                  </a:cubicBezTo>
                  <a:cubicBezTo>
                    <a:pt x="2783870" y="695603"/>
                    <a:pt x="2941983" y="689253"/>
                    <a:pt x="3062548" y="694333"/>
                  </a:cubicBezTo>
                  <a:cubicBezTo>
                    <a:pt x="3082867" y="695603"/>
                    <a:pt x="3103188" y="694333"/>
                    <a:pt x="3126048" y="694333"/>
                  </a:cubicBezTo>
                  <a:lnTo>
                    <a:pt x="3126048" y="634643"/>
                  </a:lnTo>
                  <a:cubicBezTo>
                    <a:pt x="3124777" y="592558"/>
                    <a:pt x="3123507" y="569747"/>
                    <a:pt x="3123507" y="545511"/>
                  </a:cubicBezTo>
                  <a:cubicBezTo>
                    <a:pt x="3123507" y="517472"/>
                    <a:pt x="3127317" y="488958"/>
                    <a:pt x="3120967" y="460920"/>
                  </a:cubicBezTo>
                  <a:cubicBezTo>
                    <a:pt x="3113348" y="442386"/>
                    <a:pt x="3101917" y="76934"/>
                    <a:pt x="3101917" y="58400"/>
                  </a:cubicBezTo>
                  <a:cubicBezTo>
                    <a:pt x="3099377" y="45568"/>
                    <a:pt x="3098107" y="32262"/>
                    <a:pt x="3095567" y="19431"/>
                  </a:cubicBezTo>
                  <a:cubicBezTo>
                    <a:pt x="3095567" y="15629"/>
                    <a:pt x="3094298" y="11827"/>
                    <a:pt x="3093027" y="6350"/>
                  </a:cubicBezTo>
                  <a:cubicBezTo>
                    <a:pt x="3082867" y="3810"/>
                    <a:pt x="3073977" y="2540"/>
                    <a:pt x="3063817" y="1270"/>
                  </a:cubicBezTo>
                  <a:cubicBezTo>
                    <a:pt x="3056198" y="0"/>
                    <a:pt x="3048577" y="1270"/>
                    <a:pt x="3042227" y="1270"/>
                  </a:cubicBezTo>
                  <a:lnTo>
                    <a:pt x="9714" y="6350"/>
                  </a:lnTo>
                  <a:lnTo>
                    <a:pt x="2540" y="665123"/>
                  </a:lnTo>
                  <a:close/>
                </a:path>
              </a:pathLst>
            </a:custGeom>
            <a:solidFill>
              <a:srgbClr val="2C2C2E"/>
            </a:solidFill>
          </p:spPr>
          <p:txBody>
            <a:bodyPr/>
            <a:lstStyle/>
            <a:p>
              <a:endParaRPr lang="es-MX"/>
            </a:p>
          </p:txBody>
        </p:sp>
        <p:sp>
          <p:nvSpPr>
            <p:cNvPr id="75" name="Freeform 75">
              <a:extLst>
                <a:ext uri="{FF2B5EF4-FFF2-40B4-BE49-F238E27FC236}">
                  <a16:creationId xmlns:a16="http://schemas.microsoft.com/office/drawing/2014/main" id="{D21AB0C7-1040-6C3C-F077-3CDC20380D6E}"/>
                </a:ext>
              </a:extLst>
            </p:cNvPr>
            <p:cNvSpPr/>
            <p:nvPr/>
          </p:nvSpPr>
          <p:spPr>
            <a:xfrm>
              <a:off x="11430" y="16510"/>
              <a:ext cx="3103188" cy="685443"/>
            </a:xfrm>
            <a:custGeom>
              <a:avLst/>
              <a:gdLst/>
              <a:ahLst/>
              <a:cxnLst/>
              <a:rect l="l" t="t" r="r" b="b"/>
              <a:pathLst>
                <a:path w="3103188" h="685443">
                  <a:moveTo>
                    <a:pt x="3103188" y="685443"/>
                  </a:moveTo>
                  <a:lnTo>
                    <a:pt x="0" y="677823"/>
                  </a:lnTo>
                  <a:lnTo>
                    <a:pt x="0" y="246017"/>
                  </a:lnTo>
                  <a:lnTo>
                    <a:pt x="7620" y="20320"/>
                  </a:lnTo>
                  <a:lnTo>
                    <a:pt x="1552827" y="0"/>
                  </a:lnTo>
                  <a:lnTo>
                    <a:pt x="3081597" y="8890"/>
                  </a:lnTo>
                  <a:close/>
                </a:path>
              </a:pathLst>
            </a:custGeom>
            <a:solidFill>
              <a:srgbClr val="FFFFFF"/>
            </a:solidFill>
          </p:spPr>
          <p:txBody>
            <a:bodyPr/>
            <a:lstStyle/>
            <a:p>
              <a:endParaRPr lang="es-MX"/>
            </a:p>
          </p:txBody>
        </p:sp>
        <p:sp>
          <p:nvSpPr>
            <p:cNvPr id="76" name="Freeform 76">
              <a:extLst>
                <a:ext uri="{FF2B5EF4-FFF2-40B4-BE49-F238E27FC236}">
                  <a16:creationId xmlns:a16="http://schemas.microsoft.com/office/drawing/2014/main" id="{5C23218A-5E99-2B13-7358-8F597B1E6566}"/>
                </a:ext>
              </a:extLst>
            </p:cNvPr>
            <p:cNvSpPr/>
            <p:nvPr/>
          </p:nvSpPr>
          <p:spPr>
            <a:xfrm>
              <a:off x="-3810" y="0"/>
              <a:ext cx="3132398" cy="712113"/>
            </a:xfrm>
            <a:custGeom>
              <a:avLst/>
              <a:gdLst/>
              <a:ahLst/>
              <a:cxnLst/>
              <a:rect l="l" t="t" r="r" b="b"/>
              <a:pathLst>
                <a:path w="3132398" h="712113">
                  <a:moveTo>
                    <a:pt x="3098108" y="21590"/>
                  </a:moveTo>
                  <a:cubicBezTo>
                    <a:pt x="3099377" y="34290"/>
                    <a:pt x="3099377" y="44450"/>
                    <a:pt x="3100648" y="52950"/>
                  </a:cubicBezTo>
                  <a:cubicBezTo>
                    <a:pt x="3103187" y="65782"/>
                    <a:pt x="3104458" y="79088"/>
                    <a:pt x="3106998" y="91919"/>
                  </a:cubicBezTo>
                  <a:cubicBezTo>
                    <a:pt x="3106998" y="110453"/>
                    <a:pt x="3119698" y="475905"/>
                    <a:pt x="3126048" y="494439"/>
                  </a:cubicBezTo>
                  <a:cubicBezTo>
                    <a:pt x="3132398" y="522478"/>
                    <a:pt x="3128587" y="550992"/>
                    <a:pt x="3128587" y="579030"/>
                  </a:cubicBezTo>
                  <a:cubicBezTo>
                    <a:pt x="3128587" y="603742"/>
                    <a:pt x="3129858" y="626553"/>
                    <a:pt x="3131127" y="651153"/>
                  </a:cubicBezTo>
                  <a:lnTo>
                    <a:pt x="3131127" y="710843"/>
                  </a:lnTo>
                  <a:cubicBezTo>
                    <a:pt x="3108267" y="710843"/>
                    <a:pt x="3087948" y="712113"/>
                    <a:pt x="3067627" y="710843"/>
                  </a:cubicBezTo>
                  <a:cubicBezTo>
                    <a:pt x="2914419" y="705763"/>
                    <a:pt x="2756307" y="712113"/>
                    <a:pt x="2600590" y="707033"/>
                  </a:cubicBezTo>
                  <a:cubicBezTo>
                    <a:pt x="2507160" y="703223"/>
                    <a:pt x="2416125" y="705763"/>
                    <a:pt x="2322695" y="703223"/>
                  </a:cubicBezTo>
                  <a:lnTo>
                    <a:pt x="2193330" y="699413"/>
                  </a:lnTo>
                  <a:cubicBezTo>
                    <a:pt x="2166978" y="699413"/>
                    <a:pt x="2143022" y="700683"/>
                    <a:pt x="2116670" y="700683"/>
                  </a:cubicBezTo>
                  <a:cubicBezTo>
                    <a:pt x="2049592" y="699413"/>
                    <a:pt x="1865127" y="700683"/>
                    <a:pt x="1798049" y="699413"/>
                  </a:cubicBezTo>
                  <a:cubicBezTo>
                    <a:pt x="1750136" y="698143"/>
                    <a:pt x="791878" y="707033"/>
                    <a:pt x="743965" y="705763"/>
                  </a:cubicBezTo>
                  <a:cubicBezTo>
                    <a:pt x="731987" y="705763"/>
                    <a:pt x="717613" y="707033"/>
                    <a:pt x="705635" y="707033"/>
                  </a:cubicBezTo>
                  <a:cubicBezTo>
                    <a:pt x="676887" y="707033"/>
                    <a:pt x="650535" y="708303"/>
                    <a:pt x="621788" y="708303"/>
                  </a:cubicBezTo>
                  <a:cubicBezTo>
                    <a:pt x="549918" y="708303"/>
                    <a:pt x="480445" y="707033"/>
                    <a:pt x="408575" y="705763"/>
                  </a:cubicBezTo>
                  <a:cubicBezTo>
                    <a:pt x="365454" y="704493"/>
                    <a:pt x="322332" y="703223"/>
                    <a:pt x="281606" y="701953"/>
                  </a:cubicBezTo>
                  <a:cubicBezTo>
                    <a:pt x="204945" y="700683"/>
                    <a:pt x="128285" y="699413"/>
                    <a:pt x="49229" y="699413"/>
                  </a:cubicBezTo>
                  <a:cubicBezTo>
                    <a:pt x="38100" y="699413"/>
                    <a:pt x="29210" y="699413"/>
                    <a:pt x="19050" y="698143"/>
                  </a:cubicBezTo>
                  <a:cubicBezTo>
                    <a:pt x="10160" y="696873"/>
                    <a:pt x="5080" y="690523"/>
                    <a:pt x="7620" y="681633"/>
                  </a:cubicBezTo>
                  <a:cubicBezTo>
                    <a:pt x="16510" y="650315"/>
                    <a:pt x="12700" y="638434"/>
                    <a:pt x="11430" y="626078"/>
                  </a:cubicBezTo>
                  <a:cubicBezTo>
                    <a:pt x="10160" y="600891"/>
                    <a:pt x="6350" y="576179"/>
                    <a:pt x="7620" y="550992"/>
                  </a:cubicBezTo>
                  <a:cubicBezTo>
                    <a:pt x="5080" y="519626"/>
                    <a:pt x="0" y="131363"/>
                    <a:pt x="7620" y="99523"/>
                  </a:cubicBezTo>
                  <a:cubicBezTo>
                    <a:pt x="8890" y="93345"/>
                    <a:pt x="7620" y="86692"/>
                    <a:pt x="8890" y="80514"/>
                  </a:cubicBezTo>
                  <a:cubicBezTo>
                    <a:pt x="10160" y="70534"/>
                    <a:pt x="12700" y="59604"/>
                    <a:pt x="13970" y="44450"/>
                  </a:cubicBezTo>
                  <a:cubicBezTo>
                    <a:pt x="13970" y="41910"/>
                    <a:pt x="15240" y="39370"/>
                    <a:pt x="16510" y="38100"/>
                  </a:cubicBezTo>
                  <a:cubicBezTo>
                    <a:pt x="38100" y="35560"/>
                    <a:pt x="68394" y="30480"/>
                    <a:pt x="106724" y="29210"/>
                  </a:cubicBezTo>
                  <a:cubicBezTo>
                    <a:pt x="171406" y="25400"/>
                    <a:pt x="236089" y="22860"/>
                    <a:pt x="303167" y="20320"/>
                  </a:cubicBezTo>
                  <a:cubicBezTo>
                    <a:pt x="348684" y="17780"/>
                    <a:pt x="394201" y="16510"/>
                    <a:pt x="437323" y="13970"/>
                  </a:cubicBezTo>
                  <a:cubicBezTo>
                    <a:pt x="480445" y="11430"/>
                    <a:pt x="525962" y="8890"/>
                    <a:pt x="569083" y="8890"/>
                  </a:cubicBezTo>
                  <a:cubicBezTo>
                    <a:pt x="616996" y="7620"/>
                    <a:pt x="664909" y="10160"/>
                    <a:pt x="712822" y="8890"/>
                  </a:cubicBezTo>
                  <a:cubicBezTo>
                    <a:pt x="772713" y="8890"/>
                    <a:pt x="1857940" y="6350"/>
                    <a:pt x="1917831" y="5080"/>
                  </a:cubicBezTo>
                  <a:cubicBezTo>
                    <a:pt x="1975327" y="3810"/>
                    <a:pt x="2032822" y="2540"/>
                    <a:pt x="2092713" y="2540"/>
                  </a:cubicBezTo>
                  <a:cubicBezTo>
                    <a:pt x="2190935" y="1270"/>
                    <a:pt x="2286760" y="0"/>
                    <a:pt x="2384982" y="0"/>
                  </a:cubicBezTo>
                  <a:cubicBezTo>
                    <a:pt x="2425708" y="0"/>
                    <a:pt x="2468829" y="2540"/>
                    <a:pt x="2509555" y="2540"/>
                  </a:cubicBezTo>
                  <a:cubicBezTo>
                    <a:pt x="2622151" y="3810"/>
                    <a:pt x="2737142" y="5080"/>
                    <a:pt x="2849737" y="7620"/>
                  </a:cubicBezTo>
                  <a:cubicBezTo>
                    <a:pt x="2909628" y="8890"/>
                    <a:pt x="2969519" y="12700"/>
                    <a:pt x="3029410" y="16510"/>
                  </a:cubicBezTo>
                  <a:lnTo>
                    <a:pt x="3067627" y="16510"/>
                  </a:lnTo>
                  <a:cubicBezTo>
                    <a:pt x="3079058" y="17780"/>
                    <a:pt x="3087948" y="20320"/>
                    <a:pt x="3098108" y="21590"/>
                  </a:cubicBezTo>
                  <a:close/>
                  <a:moveTo>
                    <a:pt x="3108267" y="694333"/>
                  </a:moveTo>
                  <a:cubicBezTo>
                    <a:pt x="3109537" y="677823"/>
                    <a:pt x="3110808" y="665123"/>
                    <a:pt x="3110808" y="652423"/>
                  </a:cubicBezTo>
                  <a:cubicBezTo>
                    <a:pt x="3109537" y="624177"/>
                    <a:pt x="3108267" y="598990"/>
                    <a:pt x="3108267" y="571902"/>
                  </a:cubicBezTo>
                  <a:cubicBezTo>
                    <a:pt x="3108267" y="559546"/>
                    <a:pt x="3110808" y="547190"/>
                    <a:pt x="3109537" y="534834"/>
                  </a:cubicBezTo>
                  <a:cubicBezTo>
                    <a:pt x="3109537" y="523428"/>
                    <a:pt x="3108267" y="511548"/>
                    <a:pt x="3106998" y="500142"/>
                  </a:cubicBezTo>
                  <a:cubicBezTo>
                    <a:pt x="3101917" y="482559"/>
                    <a:pt x="3090487" y="118532"/>
                    <a:pt x="3090487" y="100949"/>
                  </a:cubicBezTo>
                  <a:cubicBezTo>
                    <a:pt x="3087948" y="86216"/>
                    <a:pt x="3085408" y="71009"/>
                    <a:pt x="3082867" y="56277"/>
                  </a:cubicBezTo>
                  <a:cubicBezTo>
                    <a:pt x="3081598" y="44450"/>
                    <a:pt x="3080327" y="43180"/>
                    <a:pt x="3062949" y="41910"/>
                  </a:cubicBezTo>
                  <a:cubicBezTo>
                    <a:pt x="3055762" y="41910"/>
                    <a:pt x="3050971" y="41910"/>
                    <a:pt x="3043784" y="40640"/>
                  </a:cubicBezTo>
                  <a:cubicBezTo>
                    <a:pt x="2983893" y="36830"/>
                    <a:pt x="2921606" y="31750"/>
                    <a:pt x="2861715" y="30480"/>
                  </a:cubicBezTo>
                  <a:cubicBezTo>
                    <a:pt x="2715581" y="26670"/>
                    <a:pt x="2567051" y="25400"/>
                    <a:pt x="2420917" y="22860"/>
                  </a:cubicBezTo>
                  <a:lnTo>
                    <a:pt x="2248430" y="22860"/>
                  </a:lnTo>
                  <a:cubicBezTo>
                    <a:pt x="2171770" y="22860"/>
                    <a:pt x="2095109" y="22860"/>
                    <a:pt x="2020844" y="24130"/>
                  </a:cubicBezTo>
                  <a:cubicBezTo>
                    <a:pt x="1956162" y="25400"/>
                    <a:pt x="866143" y="29210"/>
                    <a:pt x="801461" y="29210"/>
                  </a:cubicBezTo>
                  <a:cubicBezTo>
                    <a:pt x="696052" y="29210"/>
                    <a:pt x="590644" y="26670"/>
                    <a:pt x="485236" y="33020"/>
                  </a:cubicBezTo>
                  <a:cubicBezTo>
                    <a:pt x="430136" y="36830"/>
                    <a:pt x="377432" y="36830"/>
                    <a:pt x="324728" y="38100"/>
                  </a:cubicBezTo>
                  <a:cubicBezTo>
                    <a:pt x="233693" y="41910"/>
                    <a:pt x="142659" y="45720"/>
                    <a:pt x="51624" y="50800"/>
                  </a:cubicBezTo>
                  <a:cubicBezTo>
                    <a:pt x="36830" y="50800"/>
                    <a:pt x="34290" y="52475"/>
                    <a:pt x="33020" y="58178"/>
                  </a:cubicBezTo>
                  <a:cubicBezTo>
                    <a:pt x="31750" y="66732"/>
                    <a:pt x="31750" y="75286"/>
                    <a:pt x="30480" y="83840"/>
                  </a:cubicBezTo>
                  <a:cubicBezTo>
                    <a:pt x="29210" y="98097"/>
                    <a:pt x="26670" y="111879"/>
                    <a:pt x="25400" y="126136"/>
                  </a:cubicBezTo>
                  <a:cubicBezTo>
                    <a:pt x="20320" y="141343"/>
                    <a:pt x="26670" y="512973"/>
                    <a:pt x="29210" y="528181"/>
                  </a:cubicBezTo>
                  <a:cubicBezTo>
                    <a:pt x="29210" y="544338"/>
                    <a:pt x="29210" y="560971"/>
                    <a:pt x="30480" y="577129"/>
                  </a:cubicBezTo>
                  <a:cubicBezTo>
                    <a:pt x="30480" y="589010"/>
                    <a:pt x="33020" y="600891"/>
                    <a:pt x="33020" y="612772"/>
                  </a:cubicBezTo>
                  <a:cubicBezTo>
                    <a:pt x="33020" y="625603"/>
                    <a:pt x="33020" y="638434"/>
                    <a:pt x="31750" y="652423"/>
                  </a:cubicBezTo>
                  <a:lnTo>
                    <a:pt x="31750" y="662583"/>
                  </a:lnTo>
                  <a:cubicBezTo>
                    <a:pt x="31750" y="672743"/>
                    <a:pt x="35560" y="676553"/>
                    <a:pt x="44450" y="676553"/>
                  </a:cubicBezTo>
                  <a:cubicBezTo>
                    <a:pt x="73185" y="676553"/>
                    <a:pt x="106724" y="677823"/>
                    <a:pt x="137867" y="677823"/>
                  </a:cubicBezTo>
                  <a:cubicBezTo>
                    <a:pt x="183385" y="677823"/>
                    <a:pt x="231298" y="675283"/>
                    <a:pt x="276815" y="677823"/>
                  </a:cubicBezTo>
                  <a:cubicBezTo>
                    <a:pt x="351080" y="681633"/>
                    <a:pt x="425345" y="684173"/>
                    <a:pt x="499610" y="682903"/>
                  </a:cubicBezTo>
                  <a:cubicBezTo>
                    <a:pt x="547523" y="681633"/>
                    <a:pt x="593040" y="684173"/>
                    <a:pt x="640953" y="684173"/>
                  </a:cubicBezTo>
                  <a:cubicBezTo>
                    <a:pt x="710426" y="684173"/>
                    <a:pt x="779900" y="682903"/>
                    <a:pt x="849374" y="684173"/>
                  </a:cubicBezTo>
                  <a:cubicBezTo>
                    <a:pt x="952386" y="685443"/>
                    <a:pt x="2083131" y="675283"/>
                    <a:pt x="2188539" y="677823"/>
                  </a:cubicBezTo>
                  <a:cubicBezTo>
                    <a:pt x="2234056" y="679093"/>
                    <a:pt x="2279573" y="680363"/>
                    <a:pt x="2322695" y="680363"/>
                  </a:cubicBezTo>
                  <a:cubicBezTo>
                    <a:pt x="2401751" y="682903"/>
                    <a:pt x="2478412" y="679093"/>
                    <a:pt x="2557468" y="682903"/>
                  </a:cubicBezTo>
                  <a:cubicBezTo>
                    <a:pt x="2622151" y="685443"/>
                    <a:pt x="2686833" y="685443"/>
                    <a:pt x="2751515" y="687983"/>
                  </a:cubicBezTo>
                  <a:cubicBezTo>
                    <a:pt x="2847341" y="691793"/>
                    <a:pt x="2943167" y="694333"/>
                    <a:pt x="3038993" y="695603"/>
                  </a:cubicBezTo>
                  <a:cubicBezTo>
                    <a:pt x="3070168" y="695603"/>
                    <a:pt x="3087948" y="694333"/>
                    <a:pt x="3108268" y="694333"/>
                  </a:cubicBezTo>
                  <a:close/>
                </a:path>
              </a:pathLst>
            </a:custGeom>
            <a:solidFill>
              <a:srgbClr val="2C2C2E"/>
            </a:solidFill>
          </p:spPr>
          <p:txBody>
            <a:bodyPr/>
            <a:lstStyle/>
            <a:p>
              <a:endParaRPr lang="es-MX"/>
            </a:p>
          </p:txBody>
        </p:sp>
      </p:grpSp>
      <p:sp>
        <p:nvSpPr>
          <p:cNvPr id="77" name="TextBox 77">
            <a:extLst>
              <a:ext uri="{FF2B5EF4-FFF2-40B4-BE49-F238E27FC236}">
                <a16:creationId xmlns:a16="http://schemas.microsoft.com/office/drawing/2014/main" id="{356A0611-2122-1F67-DA81-D855FA26D7BF}"/>
              </a:ext>
            </a:extLst>
          </p:cNvPr>
          <p:cNvSpPr txBox="1"/>
          <p:nvPr/>
        </p:nvSpPr>
        <p:spPr>
          <a:xfrm>
            <a:off x="8876886" y="1205732"/>
            <a:ext cx="1409276" cy="738407"/>
          </a:xfrm>
          <a:prstGeom prst="rect">
            <a:avLst/>
          </a:prstGeom>
        </p:spPr>
        <p:txBody>
          <a:bodyPr wrap="square" lIns="0" tIns="0" rIns="0" bIns="0" rtlCol="0" anchor="t">
            <a:spAutoFit/>
          </a:bodyPr>
          <a:lstStyle/>
          <a:p>
            <a:pPr marL="0" lvl="0" indent="0" algn="ctr">
              <a:lnSpc>
                <a:spcPts val="1919"/>
              </a:lnSpc>
              <a:spcBef>
                <a:spcPct val="0"/>
              </a:spcBef>
            </a:pPr>
            <a:r>
              <a:rPr lang="en-US" sz="2340" dirty="0">
                <a:solidFill>
                  <a:srgbClr val="242424"/>
                </a:solidFill>
                <a:latin typeface="Ballpoint Bold"/>
              </a:rPr>
              <a:t>Derecho de </a:t>
            </a:r>
            <a:r>
              <a:rPr lang="en-US" sz="2340" dirty="0" err="1">
                <a:solidFill>
                  <a:srgbClr val="242424"/>
                </a:solidFill>
                <a:latin typeface="Ballpoint Bold"/>
              </a:rPr>
              <a:t>Petición</a:t>
            </a:r>
            <a:r>
              <a:rPr lang="en-US" sz="2340" dirty="0">
                <a:solidFill>
                  <a:srgbClr val="242424"/>
                </a:solidFill>
                <a:latin typeface="Ballpoint Bold"/>
              </a:rPr>
              <a:t> </a:t>
            </a:r>
          </a:p>
        </p:txBody>
      </p:sp>
      <p:sp>
        <p:nvSpPr>
          <p:cNvPr id="78" name="CuadroTexto 77">
            <a:extLst>
              <a:ext uri="{FF2B5EF4-FFF2-40B4-BE49-F238E27FC236}">
                <a16:creationId xmlns:a16="http://schemas.microsoft.com/office/drawing/2014/main" id="{EC67F4DF-17AC-04D5-A006-3C4426B1E558}"/>
              </a:ext>
            </a:extLst>
          </p:cNvPr>
          <p:cNvSpPr txBox="1"/>
          <p:nvPr/>
        </p:nvSpPr>
        <p:spPr>
          <a:xfrm>
            <a:off x="251830" y="101507"/>
            <a:ext cx="4318000" cy="707886"/>
          </a:xfrm>
          <a:prstGeom prst="rect">
            <a:avLst/>
          </a:prstGeom>
          <a:noFill/>
        </p:spPr>
        <p:txBody>
          <a:bodyPr wrap="square" rtlCol="0">
            <a:spAutoFit/>
          </a:bodyPr>
          <a:lstStyle/>
          <a:p>
            <a:r>
              <a:rPr lang="es-MX" sz="4000" b="1" dirty="0">
                <a:solidFill>
                  <a:srgbClr val="884DBB"/>
                </a:solidFill>
              </a:rPr>
              <a:t>Derechos Políticos</a:t>
            </a:r>
          </a:p>
        </p:txBody>
      </p:sp>
    </p:spTree>
    <p:extLst>
      <p:ext uri="{BB962C8B-B14F-4D97-AF65-F5344CB8AC3E}">
        <p14:creationId xmlns:p14="http://schemas.microsoft.com/office/powerpoint/2010/main" val="315231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4B8764F-DB9C-8D44-7784-6E9A5AE907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506415" y="3675352"/>
            <a:ext cx="6109239" cy="168004"/>
          </a:xfrm>
          <a:prstGeom prst="rect">
            <a:avLst/>
          </a:prstGeom>
        </p:spPr>
      </p:pic>
      <p:sp>
        <p:nvSpPr>
          <p:cNvPr id="4" name="TextBox 5">
            <a:extLst>
              <a:ext uri="{FF2B5EF4-FFF2-40B4-BE49-F238E27FC236}">
                <a16:creationId xmlns:a16="http://schemas.microsoft.com/office/drawing/2014/main" id="{52B8D9FD-1150-171C-28B4-320DA51A40F7}"/>
              </a:ext>
            </a:extLst>
          </p:cNvPr>
          <p:cNvSpPr txBox="1"/>
          <p:nvPr/>
        </p:nvSpPr>
        <p:spPr>
          <a:xfrm>
            <a:off x="1584843" y="704903"/>
            <a:ext cx="10394369" cy="755720"/>
          </a:xfrm>
          <a:prstGeom prst="rect">
            <a:avLst/>
          </a:prstGeom>
        </p:spPr>
        <p:txBody>
          <a:bodyPr lIns="0" tIns="0" rIns="0" bIns="0" rtlCol="0" anchor="t">
            <a:spAutoFit/>
          </a:bodyPr>
          <a:lstStyle/>
          <a:p>
            <a:pPr algn="ctr">
              <a:lnSpc>
                <a:spcPts val="6377"/>
              </a:lnSpc>
            </a:pPr>
            <a:r>
              <a:rPr lang="en-US" sz="4000" dirty="0" err="1">
                <a:solidFill>
                  <a:srgbClr val="000000"/>
                </a:solidFill>
                <a:latin typeface="Arial" panose="020B0604020202020204" pitchFamily="34" charset="0"/>
                <a:cs typeface="Arial" panose="020B0604020202020204" pitchFamily="34" charset="0"/>
              </a:rPr>
              <a:t>Sexo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Género</a:t>
            </a:r>
            <a:endParaRPr lang="en-US" sz="4000" dirty="0">
              <a:solidFill>
                <a:srgbClr val="000000"/>
              </a:solidFill>
              <a:latin typeface="Arial" panose="020B0604020202020204" pitchFamily="34" charset="0"/>
              <a:cs typeface="Arial" panose="020B0604020202020204" pitchFamily="34" charset="0"/>
            </a:endParaRPr>
          </a:p>
        </p:txBody>
      </p:sp>
      <p:pic>
        <p:nvPicPr>
          <p:cNvPr id="5" name="Picture 6">
            <a:extLst>
              <a:ext uri="{FF2B5EF4-FFF2-40B4-BE49-F238E27FC236}">
                <a16:creationId xmlns:a16="http://schemas.microsoft.com/office/drawing/2014/main" id="{56BCEF6D-4CEE-1F94-9DC6-78E75C898B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012" t="11083" r="12658" b="84038"/>
          <a:stretch>
            <a:fillRect/>
          </a:stretch>
        </p:blipFill>
        <p:spPr>
          <a:xfrm>
            <a:off x="6719941" y="1528447"/>
            <a:ext cx="6718951" cy="419253"/>
          </a:xfrm>
          <a:prstGeom prst="rect">
            <a:avLst/>
          </a:prstGeom>
        </p:spPr>
      </p:pic>
      <p:sp>
        <p:nvSpPr>
          <p:cNvPr id="6" name="TextBox 7">
            <a:extLst>
              <a:ext uri="{FF2B5EF4-FFF2-40B4-BE49-F238E27FC236}">
                <a16:creationId xmlns:a16="http://schemas.microsoft.com/office/drawing/2014/main" id="{BD570E20-AC9F-5C23-5D31-C0336BC9A37E}"/>
              </a:ext>
            </a:extLst>
          </p:cNvPr>
          <p:cNvSpPr txBox="1"/>
          <p:nvPr/>
        </p:nvSpPr>
        <p:spPr>
          <a:xfrm>
            <a:off x="96873" y="2149636"/>
            <a:ext cx="6380159" cy="1731243"/>
          </a:xfrm>
          <a:prstGeom prst="rect">
            <a:avLst/>
          </a:prstGeom>
        </p:spPr>
        <p:txBody>
          <a:bodyPr lIns="0" tIns="0" rIns="0" bIns="0" rtlCol="0" anchor="t">
            <a:spAutoFit/>
          </a:bodyPr>
          <a:lstStyle/>
          <a:p>
            <a:pPr algn="just">
              <a:lnSpc>
                <a:spcPts val="2707"/>
              </a:lnSpc>
            </a:pPr>
            <a:r>
              <a:rPr lang="en-US" dirty="0" err="1">
                <a:solidFill>
                  <a:srgbClr val="000000"/>
                </a:solidFill>
                <a:latin typeface="Arial" panose="020B0604020202020204" pitchFamily="34" charset="0"/>
                <a:cs typeface="Arial" panose="020B0604020202020204" pitchFamily="34" charset="0"/>
              </a:rPr>
              <a:t>Está</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determinado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por</a:t>
            </a:r>
            <a:r>
              <a:rPr lang="en-US" dirty="0">
                <a:solidFill>
                  <a:srgbClr val="000000"/>
                </a:solidFill>
                <a:latin typeface="Arial" panose="020B0604020202020204" pitchFamily="34" charset="0"/>
                <a:cs typeface="Arial" panose="020B0604020202020204" pitchFamily="34" charset="0"/>
              </a:rPr>
              <a:t> las </a:t>
            </a:r>
            <a:r>
              <a:rPr lang="en-US" dirty="0" err="1">
                <a:solidFill>
                  <a:srgbClr val="000000"/>
                </a:solidFill>
                <a:latin typeface="Arial" panose="020B0604020202020204" pitchFamily="34" charset="0"/>
                <a:cs typeface="Arial" panose="020B0604020202020204" pitchFamily="34" charset="0"/>
              </a:rPr>
              <a:t>características</a:t>
            </a:r>
            <a:r>
              <a:rPr lang="en-US" dirty="0">
                <a:solidFill>
                  <a:srgbClr val="000000"/>
                </a:solidFill>
                <a:latin typeface="Arial" panose="020B0604020202020204" pitchFamily="34" charset="0"/>
                <a:cs typeface="Arial" panose="020B0604020202020204" pitchFamily="34" charset="0"/>
              </a:rPr>
              <a:t> con las que se </a:t>
            </a:r>
            <a:r>
              <a:rPr lang="en-US" dirty="0" err="1">
                <a:solidFill>
                  <a:srgbClr val="000000"/>
                </a:solidFill>
                <a:latin typeface="Arial" panose="020B0604020202020204" pitchFamily="34" charset="0"/>
                <a:cs typeface="Arial" panose="020B0604020202020204" pitchFamily="34" charset="0"/>
              </a:rPr>
              <a:t>nace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como</a:t>
            </a:r>
            <a:r>
              <a:rPr lang="en-US" dirty="0">
                <a:solidFill>
                  <a:srgbClr val="000000"/>
                </a:solidFill>
                <a:latin typeface="Arial" panose="020B0604020202020204" pitchFamily="34" charset="0"/>
                <a:cs typeface="Arial" panose="020B0604020202020204" pitchFamily="34" charset="0"/>
              </a:rPr>
              <a:t> son: las </a:t>
            </a:r>
            <a:r>
              <a:rPr lang="en-US" dirty="0" err="1">
                <a:solidFill>
                  <a:srgbClr val="000000"/>
                </a:solidFill>
                <a:latin typeface="Arial" panose="020B0604020202020204" pitchFamily="34" charset="0"/>
                <a:cs typeface="Arial" panose="020B0604020202020204" pitchFamily="34" charset="0"/>
              </a:rPr>
              <a:t>genéticas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hormonales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fisiológicas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funcionales</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cromosómicas</a:t>
            </a:r>
            <a:r>
              <a:rPr lang="en-US" dirty="0">
                <a:solidFill>
                  <a:srgbClr val="000000"/>
                </a:solidFill>
                <a:latin typeface="Arial" panose="020B0604020202020204" pitchFamily="34" charset="0"/>
                <a:cs typeface="Arial" panose="020B0604020202020204" pitchFamily="34" charset="0"/>
              </a:rPr>
              <a:t>, que </a:t>
            </a:r>
            <a:r>
              <a:rPr lang="en-US" dirty="0" err="1">
                <a:solidFill>
                  <a:srgbClr val="000000"/>
                </a:solidFill>
                <a:latin typeface="Arial" panose="020B0604020202020204" pitchFamily="34" charset="0"/>
                <a:cs typeface="Arial" panose="020B0604020202020204" pitchFamily="34" charset="0"/>
              </a:rPr>
              <a:t>nos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diferencian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biológicamente</a:t>
            </a:r>
            <a:r>
              <a:rPr lang="en-US" dirty="0">
                <a:solidFill>
                  <a:srgbClr val="000000"/>
                </a:solidFill>
                <a:latin typeface="Arial" panose="020B0604020202020204" pitchFamily="34" charset="0"/>
                <a:cs typeface="Arial" panose="020B0604020202020204" pitchFamily="34" charset="0"/>
              </a:rPr>
              <a:t> a </a:t>
            </a:r>
            <a:r>
              <a:rPr lang="en-US" dirty="0" err="1">
                <a:solidFill>
                  <a:srgbClr val="000000"/>
                </a:solidFill>
                <a:latin typeface="Arial" panose="020B0604020202020204" pitchFamily="34" charset="0"/>
                <a:cs typeface="Arial" panose="020B0604020202020204" pitchFamily="34" charset="0"/>
              </a:rPr>
              <a:t>los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seres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humanos</a:t>
            </a:r>
            <a:r>
              <a:rPr lang="en-US" dirty="0">
                <a:solidFill>
                  <a:srgbClr val="000000"/>
                </a:solidFill>
                <a:latin typeface="Arial" panose="020B0604020202020204" pitchFamily="34" charset="0"/>
                <a:cs typeface="Arial" panose="020B0604020202020204" pitchFamily="34" charset="0"/>
              </a:rPr>
              <a:t>.</a:t>
            </a:r>
          </a:p>
          <a:p>
            <a:pPr marL="0" lvl="0" indent="0" algn="ctr">
              <a:lnSpc>
                <a:spcPts val="2707"/>
              </a:lnSpc>
              <a:spcBef>
                <a:spcPct val="0"/>
              </a:spcBef>
            </a:pPr>
            <a:endParaRPr lang="en-US" sz="2255" dirty="0">
              <a:solidFill>
                <a:srgbClr val="000000"/>
              </a:solidFill>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CB0F246F-A354-E221-CAEE-1B01855AB677}"/>
              </a:ext>
            </a:extLst>
          </p:cNvPr>
          <p:cNvSpPr txBox="1"/>
          <p:nvPr/>
        </p:nvSpPr>
        <p:spPr>
          <a:xfrm>
            <a:off x="6645037" y="2064263"/>
            <a:ext cx="6016523" cy="1691360"/>
          </a:xfrm>
          <a:prstGeom prst="rect">
            <a:avLst/>
          </a:prstGeom>
        </p:spPr>
        <p:txBody>
          <a:bodyPr lIns="0" tIns="0" rIns="0" bIns="0" rtlCol="0" anchor="t">
            <a:spAutoFit/>
          </a:bodyPr>
          <a:lstStyle/>
          <a:p>
            <a:pPr algn="just">
              <a:lnSpc>
                <a:spcPts val="2707"/>
              </a:lnSpc>
            </a:pPr>
            <a:r>
              <a:rPr lang="en-US" sz="1600" dirty="0">
                <a:solidFill>
                  <a:srgbClr val="000000"/>
                </a:solidFill>
                <a:latin typeface="Arial" panose="020B0604020202020204" pitchFamily="34" charset="0"/>
                <a:cs typeface="Arial" panose="020B0604020202020204" pitchFamily="34" charset="0"/>
              </a:rPr>
              <a:t>Conjunto de </a:t>
            </a:r>
            <a:r>
              <a:rPr lang="en-US" sz="1600" dirty="0" err="1">
                <a:solidFill>
                  <a:srgbClr val="000000"/>
                </a:solidFill>
                <a:latin typeface="Arial" panose="020B0604020202020204" pitchFamily="34" charset="0"/>
                <a:cs typeface="Arial" panose="020B0604020202020204" pitchFamily="34" charset="0"/>
              </a:rPr>
              <a:t>características</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sociales</a:t>
            </a:r>
            <a:r>
              <a:rPr lang="en-US" sz="1600" dirty="0">
                <a:solidFill>
                  <a:srgbClr val="000000"/>
                </a:solidFill>
                <a:latin typeface="Arial" panose="020B0604020202020204" pitchFamily="34" charset="0"/>
                <a:cs typeface="Arial" panose="020B0604020202020204" pitchFamily="34" charset="0"/>
              </a:rPr>
              <a:t> y </a:t>
            </a:r>
            <a:r>
              <a:rPr lang="en-US" sz="1600" dirty="0" err="1">
                <a:solidFill>
                  <a:srgbClr val="000000"/>
                </a:solidFill>
                <a:latin typeface="Arial" panose="020B0604020202020204" pitchFamily="34" charset="0"/>
                <a:cs typeface="Arial" panose="020B0604020202020204" pitchFamily="34" charset="0"/>
              </a:rPr>
              <a:t>culturales</a:t>
            </a:r>
            <a:endParaRPr lang="en-US" sz="1600" dirty="0">
              <a:solidFill>
                <a:srgbClr val="000000"/>
              </a:solidFill>
              <a:latin typeface="Arial" panose="020B0604020202020204" pitchFamily="34" charset="0"/>
              <a:cs typeface="Arial" panose="020B0604020202020204" pitchFamily="34" charset="0"/>
            </a:endParaRPr>
          </a:p>
          <a:p>
            <a:pPr algn="just">
              <a:lnSpc>
                <a:spcPts val="2707"/>
              </a:lnSpc>
            </a:pP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asignadas</a:t>
            </a:r>
            <a:r>
              <a:rPr lang="en-US" sz="1600" dirty="0">
                <a:solidFill>
                  <a:srgbClr val="000000"/>
                </a:solidFill>
                <a:latin typeface="Arial" panose="020B0604020202020204" pitchFamily="34" charset="0"/>
                <a:cs typeface="Arial" panose="020B0604020202020204" pitchFamily="34" charset="0"/>
              </a:rPr>
              <a:t> a las personas </a:t>
            </a:r>
            <a:r>
              <a:rPr lang="en-US" sz="1600" dirty="0" err="1">
                <a:solidFill>
                  <a:srgbClr val="000000"/>
                </a:solidFill>
                <a:latin typeface="Arial" panose="020B0604020202020204" pitchFamily="34" charset="0"/>
                <a:cs typeface="Arial" panose="020B0604020202020204" pitchFamily="34" charset="0"/>
              </a:rPr>
              <a:t>en</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función</a:t>
            </a:r>
            <a:r>
              <a:rPr lang="en-US" sz="1600" dirty="0">
                <a:solidFill>
                  <a:srgbClr val="000000"/>
                </a:solidFill>
                <a:latin typeface="Arial" panose="020B0604020202020204" pitchFamily="34" charset="0"/>
                <a:cs typeface="Arial" panose="020B0604020202020204" pitchFamily="34" charset="0"/>
              </a:rPr>
              <a:t> de </a:t>
            </a:r>
            <a:r>
              <a:rPr lang="en-US" sz="1600" dirty="0" err="1">
                <a:solidFill>
                  <a:srgbClr val="000000"/>
                </a:solidFill>
                <a:latin typeface="Arial" panose="020B0604020202020204" pitchFamily="34" charset="0"/>
                <a:cs typeface="Arial" panose="020B0604020202020204" pitchFamily="34" charset="0"/>
              </a:rPr>
              <a:t>su</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sexo</a:t>
            </a:r>
            <a:r>
              <a:rPr lang="en-US" sz="1600" dirty="0">
                <a:solidFill>
                  <a:srgbClr val="000000"/>
                </a:solidFill>
                <a:latin typeface="Arial" panose="020B0604020202020204" pitchFamily="34" charset="0"/>
                <a:cs typeface="Arial" panose="020B0604020202020204" pitchFamily="34" charset="0"/>
              </a:rPr>
              <a:t>.</a:t>
            </a:r>
          </a:p>
          <a:p>
            <a:pPr marL="0" lvl="0" indent="0" algn="just">
              <a:lnSpc>
                <a:spcPts val="2707"/>
              </a:lnSpc>
              <a:spcBef>
                <a:spcPct val="0"/>
              </a:spcBef>
            </a:pPr>
            <a:r>
              <a:rPr lang="en-US" sz="1600" dirty="0">
                <a:solidFill>
                  <a:srgbClr val="000000"/>
                </a:solidFill>
                <a:latin typeface="Arial" panose="020B0604020202020204" pitchFamily="34" charset="0"/>
                <a:cs typeface="Arial" panose="020B0604020202020204" pitchFamily="34" charset="0"/>
              </a:rPr>
              <a:t>Es </a:t>
            </a:r>
            <a:r>
              <a:rPr lang="en-US" sz="1600" dirty="0" err="1">
                <a:solidFill>
                  <a:srgbClr val="000000"/>
                </a:solidFill>
                <a:latin typeface="Arial" panose="020B0604020202020204" pitchFamily="34" charset="0"/>
                <a:cs typeface="Arial" panose="020B0604020202020204" pitchFamily="34" charset="0"/>
              </a:rPr>
              <a:t>una</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construcción</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imaginaria</a:t>
            </a:r>
            <a:r>
              <a:rPr lang="en-US" sz="1600" dirty="0">
                <a:solidFill>
                  <a:srgbClr val="000000"/>
                </a:solidFill>
                <a:latin typeface="Arial" panose="020B0604020202020204" pitchFamily="34" charset="0"/>
                <a:cs typeface="Arial" panose="020B0604020202020204" pitchFamily="34" charset="0"/>
              </a:rPr>
              <a:t> y </a:t>
            </a:r>
            <a:r>
              <a:rPr lang="en-US" sz="1600" dirty="0" err="1">
                <a:solidFill>
                  <a:srgbClr val="000000"/>
                </a:solidFill>
                <a:latin typeface="Arial" panose="020B0604020202020204" pitchFamily="34" charset="0"/>
                <a:cs typeface="Arial" panose="020B0604020202020204" pitchFamily="34" charset="0"/>
              </a:rPr>
              <a:t>simbólica</a:t>
            </a:r>
            <a:endParaRPr lang="en-US" sz="1600" dirty="0">
              <a:solidFill>
                <a:srgbClr val="000000"/>
              </a:solidFill>
              <a:latin typeface="Arial" panose="020B0604020202020204" pitchFamily="34" charset="0"/>
              <a:cs typeface="Arial" panose="020B0604020202020204" pitchFamily="34" charset="0"/>
            </a:endParaRPr>
          </a:p>
          <a:p>
            <a:pPr marL="0" lvl="0" indent="0" algn="just">
              <a:lnSpc>
                <a:spcPts val="2707"/>
              </a:lnSpc>
              <a:spcBef>
                <a:spcPct val="0"/>
              </a:spcBef>
            </a:pPr>
            <a:r>
              <a:rPr lang="en-US" sz="1600" dirty="0">
                <a:solidFill>
                  <a:srgbClr val="000000"/>
                </a:solidFill>
                <a:latin typeface="Arial" panose="020B0604020202020204" pitchFamily="34" charset="0"/>
                <a:cs typeface="Arial" panose="020B0604020202020204" pitchFamily="34" charset="0"/>
              </a:rPr>
              <a:t> de la </a:t>
            </a:r>
            <a:r>
              <a:rPr lang="en-US" sz="1600" dirty="0" err="1">
                <a:solidFill>
                  <a:srgbClr val="000000"/>
                </a:solidFill>
                <a:latin typeface="Arial" panose="020B0604020202020204" pitchFamily="34" charset="0"/>
                <a:cs typeface="Arial" panose="020B0604020202020204" pitchFamily="34" charset="0"/>
              </a:rPr>
              <a:t>valoración</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acerca</a:t>
            </a:r>
            <a:r>
              <a:rPr lang="en-US" sz="1600" dirty="0">
                <a:solidFill>
                  <a:srgbClr val="000000"/>
                </a:solidFill>
                <a:latin typeface="Arial" panose="020B0604020202020204" pitchFamily="34" charset="0"/>
                <a:cs typeface="Arial" panose="020B0604020202020204" pitchFamily="34" charset="0"/>
              </a:rPr>
              <a:t> de lo </a:t>
            </a:r>
            <a:r>
              <a:rPr lang="en-US" sz="1600" dirty="0" err="1">
                <a:solidFill>
                  <a:srgbClr val="000000"/>
                </a:solidFill>
                <a:latin typeface="Arial" panose="020B0604020202020204" pitchFamily="34" charset="0"/>
                <a:cs typeface="Arial" panose="020B0604020202020204" pitchFamily="34" charset="0"/>
              </a:rPr>
              <a:t>femenino</a:t>
            </a:r>
            <a:r>
              <a:rPr lang="en-US" sz="1600" dirty="0">
                <a:solidFill>
                  <a:srgbClr val="000000"/>
                </a:solidFill>
                <a:latin typeface="Arial" panose="020B0604020202020204" pitchFamily="34" charset="0"/>
                <a:cs typeface="Arial" panose="020B0604020202020204" pitchFamily="34" charset="0"/>
              </a:rPr>
              <a:t> </a:t>
            </a:r>
          </a:p>
          <a:p>
            <a:pPr marL="0" lvl="0" indent="0" algn="just">
              <a:lnSpc>
                <a:spcPts val="2707"/>
              </a:lnSpc>
              <a:spcBef>
                <a:spcPct val="0"/>
              </a:spcBef>
            </a:pPr>
            <a:r>
              <a:rPr lang="en-US" sz="1600" dirty="0">
                <a:solidFill>
                  <a:srgbClr val="000000"/>
                </a:solidFill>
                <a:latin typeface="Arial" panose="020B0604020202020204" pitchFamily="34" charset="0"/>
                <a:cs typeface="Arial" panose="020B0604020202020204" pitchFamily="34" charset="0"/>
              </a:rPr>
              <a:t>y las </a:t>
            </a:r>
            <a:r>
              <a:rPr lang="en-US" sz="1600" dirty="0" err="1">
                <a:solidFill>
                  <a:srgbClr val="000000"/>
                </a:solidFill>
                <a:latin typeface="Arial" panose="020B0604020202020204" pitchFamily="34" charset="0"/>
                <a:cs typeface="Arial" panose="020B0604020202020204" pitchFamily="34" charset="0"/>
              </a:rPr>
              <a:t>mujeres</a:t>
            </a:r>
            <a:r>
              <a:rPr lang="en-US" sz="1600" dirty="0">
                <a:solidFill>
                  <a:srgbClr val="000000"/>
                </a:solidFill>
                <a:latin typeface="Arial" panose="020B0604020202020204" pitchFamily="34" charset="0"/>
                <a:cs typeface="Arial" panose="020B0604020202020204" pitchFamily="34" charset="0"/>
              </a:rPr>
              <a:t> y lo </a:t>
            </a:r>
            <a:r>
              <a:rPr lang="en-US" sz="1600" dirty="0" err="1">
                <a:solidFill>
                  <a:srgbClr val="000000"/>
                </a:solidFill>
                <a:latin typeface="Arial" panose="020B0604020202020204" pitchFamily="34" charset="0"/>
                <a:cs typeface="Arial" panose="020B0604020202020204" pitchFamily="34" charset="0"/>
              </a:rPr>
              <a:t>masculino</a:t>
            </a:r>
            <a:r>
              <a:rPr lang="en-US" sz="1600" dirty="0">
                <a:solidFill>
                  <a:srgbClr val="000000"/>
                </a:solidFill>
                <a:latin typeface="Arial" panose="020B0604020202020204" pitchFamily="34" charset="0"/>
                <a:cs typeface="Arial" panose="020B0604020202020204" pitchFamily="34" charset="0"/>
              </a:rPr>
              <a:t> y </a:t>
            </a:r>
            <a:r>
              <a:rPr lang="en-US" sz="1600" dirty="0" err="1">
                <a:solidFill>
                  <a:srgbClr val="000000"/>
                </a:solidFill>
                <a:latin typeface="Arial" panose="020B0604020202020204" pitchFamily="34" charset="0"/>
                <a:cs typeface="Arial" panose="020B0604020202020204" pitchFamily="34" charset="0"/>
              </a:rPr>
              <a:t>los</a:t>
            </a:r>
            <a:r>
              <a:rPr lang="en-US" sz="1600" dirty="0">
                <a:solidFill>
                  <a:srgbClr val="000000"/>
                </a:solidFill>
                <a:latin typeface="Arial" panose="020B0604020202020204" pitchFamily="34" charset="0"/>
                <a:cs typeface="Arial" panose="020B0604020202020204" pitchFamily="34" charset="0"/>
              </a:rPr>
              <a:t> hombres.</a:t>
            </a:r>
          </a:p>
        </p:txBody>
      </p:sp>
      <p:sp>
        <p:nvSpPr>
          <p:cNvPr id="9" name="TextBox 11">
            <a:extLst>
              <a:ext uri="{FF2B5EF4-FFF2-40B4-BE49-F238E27FC236}">
                <a16:creationId xmlns:a16="http://schemas.microsoft.com/office/drawing/2014/main" id="{1FA8D74D-57C3-82D5-87A1-F254B8A8E036}"/>
              </a:ext>
            </a:extLst>
          </p:cNvPr>
          <p:cNvSpPr txBox="1"/>
          <p:nvPr/>
        </p:nvSpPr>
        <p:spPr>
          <a:xfrm>
            <a:off x="394063" y="3986524"/>
            <a:ext cx="5717054" cy="658835"/>
          </a:xfrm>
          <a:prstGeom prst="rect">
            <a:avLst/>
          </a:prstGeom>
        </p:spPr>
        <p:txBody>
          <a:bodyPr lIns="0" tIns="0" rIns="0" bIns="0" rtlCol="0" anchor="t">
            <a:spAutoFit/>
          </a:bodyPr>
          <a:lstStyle/>
          <a:p>
            <a:pPr algn="ctr">
              <a:lnSpc>
                <a:spcPts val="6020"/>
              </a:lnSpc>
            </a:pPr>
            <a:r>
              <a:rPr lang="en-US" sz="2800" dirty="0" err="1">
                <a:solidFill>
                  <a:srgbClr val="000000"/>
                </a:solidFill>
                <a:latin typeface="Arial" panose="020B0604020202020204" pitchFamily="34" charset="0"/>
                <a:cs typeface="Arial" panose="020B0604020202020204" pitchFamily="34" charset="0"/>
              </a:rPr>
              <a:t>Naturalmente</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asignado</a:t>
            </a:r>
            <a:r>
              <a:rPr lang="en-US" sz="2800" dirty="0">
                <a:solidFill>
                  <a:srgbClr val="000000"/>
                </a:solidFill>
                <a:latin typeface="Arial" panose="020B0604020202020204" pitchFamily="34" charset="0"/>
                <a:cs typeface="Arial" panose="020B0604020202020204" pitchFamily="34" charset="0"/>
              </a:rPr>
              <a:t> </a:t>
            </a:r>
          </a:p>
        </p:txBody>
      </p:sp>
      <p:sp>
        <p:nvSpPr>
          <p:cNvPr id="10" name="TextBox 12">
            <a:extLst>
              <a:ext uri="{FF2B5EF4-FFF2-40B4-BE49-F238E27FC236}">
                <a16:creationId xmlns:a16="http://schemas.microsoft.com/office/drawing/2014/main" id="{DAB75091-0069-ACD6-BD4E-00D41921EFFD}"/>
              </a:ext>
            </a:extLst>
          </p:cNvPr>
          <p:cNvSpPr txBox="1"/>
          <p:nvPr/>
        </p:nvSpPr>
        <p:spPr>
          <a:xfrm>
            <a:off x="394063" y="5086336"/>
            <a:ext cx="6635938" cy="658835"/>
          </a:xfrm>
          <a:prstGeom prst="rect">
            <a:avLst/>
          </a:prstGeom>
        </p:spPr>
        <p:txBody>
          <a:bodyPr lIns="0" tIns="0" rIns="0" bIns="0" rtlCol="0" anchor="t">
            <a:spAutoFit/>
          </a:bodyPr>
          <a:lstStyle/>
          <a:p>
            <a:pPr algn="ctr">
              <a:lnSpc>
                <a:spcPts val="6020"/>
              </a:lnSpc>
            </a:pPr>
            <a:r>
              <a:rPr lang="en-US" sz="2800" dirty="0" err="1">
                <a:solidFill>
                  <a:srgbClr val="000000"/>
                </a:solidFill>
                <a:latin typeface="Arial" panose="020B0604020202020204" pitchFamily="34" charset="0"/>
                <a:cs typeface="Arial" panose="020B0604020202020204" pitchFamily="34" charset="0"/>
              </a:rPr>
              <a:t>Características</a:t>
            </a:r>
            <a:r>
              <a:rPr lang="en-US" sz="2800" dirty="0">
                <a:solidFill>
                  <a:srgbClr val="000000"/>
                </a:solidFill>
                <a:latin typeface="Arial" panose="020B0604020202020204" pitchFamily="34" charset="0"/>
                <a:cs typeface="Arial" panose="020B0604020202020204" pitchFamily="34" charset="0"/>
              </a:rPr>
              <a:t> </a:t>
            </a:r>
            <a:r>
              <a:rPr lang="en-US" sz="2800" dirty="0" err="1">
                <a:solidFill>
                  <a:srgbClr val="000000"/>
                </a:solidFill>
                <a:latin typeface="Arial" panose="020B0604020202020204" pitchFamily="34" charset="0"/>
                <a:cs typeface="Arial" panose="020B0604020202020204" pitchFamily="34" charset="0"/>
              </a:rPr>
              <a:t>biológicas</a:t>
            </a:r>
            <a:endParaRPr lang="en-US" sz="2800" dirty="0">
              <a:solidFill>
                <a:srgbClr val="000000"/>
              </a:solidFill>
              <a:latin typeface="Arial" panose="020B0604020202020204" pitchFamily="34" charset="0"/>
              <a:cs typeface="Arial" panose="020B0604020202020204" pitchFamily="34" charset="0"/>
            </a:endParaRPr>
          </a:p>
        </p:txBody>
      </p:sp>
      <p:sp>
        <p:nvSpPr>
          <p:cNvPr id="11" name="TextBox 13">
            <a:extLst>
              <a:ext uri="{FF2B5EF4-FFF2-40B4-BE49-F238E27FC236}">
                <a16:creationId xmlns:a16="http://schemas.microsoft.com/office/drawing/2014/main" id="{6E90F5E7-770F-D80A-8B3A-CDB9E4B4BED4}"/>
              </a:ext>
            </a:extLst>
          </p:cNvPr>
          <p:cNvSpPr txBox="1"/>
          <p:nvPr/>
        </p:nvSpPr>
        <p:spPr>
          <a:xfrm>
            <a:off x="5961294" y="3950227"/>
            <a:ext cx="6017918" cy="658835"/>
          </a:xfrm>
          <a:prstGeom prst="rect">
            <a:avLst/>
          </a:prstGeom>
        </p:spPr>
        <p:txBody>
          <a:bodyPr lIns="0" tIns="0" rIns="0" bIns="0" rtlCol="0" anchor="t">
            <a:spAutoFit/>
          </a:bodyPr>
          <a:lstStyle/>
          <a:p>
            <a:pPr algn="ctr">
              <a:lnSpc>
                <a:spcPts val="6020"/>
              </a:lnSpc>
            </a:pPr>
            <a:r>
              <a:rPr lang="en-US" sz="2800" dirty="0" err="1">
                <a:solidFill>
                  <a:srgbClr val="000000"/>
                </a:solidFill>
                <a:latin typeface="Arial" panose="020B0604020202020204" pitchFamily="34" charset="0"/>
                <a:cs typeface="Arial" panose="020B0604020202020204" pitchFamily="34" charset="0"/>
              </a:rPr>
              <a:t>Construcción</a:t>
            </a:r>
            <a:r>
              <a:rPr lang="en-US" sz="2800" dirty="0">
                <a:solidFill>
                  <a:srgbClr val="000000"/>
                </a:solidFill>
                <a:latin typeface="Arial" panose="020B0604020202020204" pitchFamily="34" charset="0"/>
                <a:cs typeface="Arial" panose="020B0604020202020204" pitchFamily="34" charset="0"/>
              </a:rPr>
              <a:t> cultural</a:t>
            </a:r>
          </a:p>
        </p:txBody>
      </p:sp>
      <p:sp>
        <p:nvSpPr>
          <p:cNvPr id="12" name="TextBox 14">
            <a:extLst>
              <a:ext uri="{FF2B5EF4-FFF2-40B4-BE49-F238E27FC236}">
                <a16:creationId xmlns:a16="http://schemas.microsoft.com/office/drawing/2014/main" id="{0C623EA2-516D-9488-B572-1F96AC703122}"/>
              </a:ext>
            </a:extLst>
          </p:cNvPr>
          <p:cNvSpPr txBox="1"/>
          <p:nvPr/>
        </p:nvSpPr>
        <p:spPr>
          <a:xfrm>
            <a:off x="5961294" y="4765044"/>
            <a:ext cx="4833542" cy="658835"/>
          </a:xfrm>
          <a:prstGeom prst="rect">
            <a:avLst/>
          </a:prstGeom>
        </p:spPr>
        <p:txBody>
          <a:bodyPr lIns="0" tIns="0" rIns="0" bIns="0" rtlCol="0" anchor="t">
            <a:spAutoFit/>
          </a:bodyPr>
          <a:lstStyle/>
          <a:p>
            <a:pPr algn="ctr">
              <a:lnSpc>
                <a:spcPts val="6020"/>
              </a:lnSpc>
            </a:pPr>
            <a:r>
              <a:rPr lang="en-US" sz="2800" dirty="0" err="1">
                <a:solidFill>
                  <a:srgbClr val="000000"/>
                </a:solidFill>
                <a:latin typeface="Arial" panose="020B0604020202020204" pitchFamily="34" charset="0"/>
                <a:cs typeface="Arial" panose="020B0604020202020204" pitchFamily="34" charset="0"/>
              </a:rPr>
              <a:t>Estereotipos</a:t>
            </a:r>
            <a:endParaRPr lang="en-US" sz="2800" dirty="0">
              <a:solidFill>
                <a:srgbClr val="000000"/>
              </a:solidFill>
              <a:latin typeface="Arial" panose="020B0604020202020204" pitchFamily="34" charset="0"/>
              <a:cs typeface="Arial" panose="020B0604020202020204" pitchFamily="34" charset="0"/>
            </a:endParaRPr>
          </a:p>
        </p:txBody>
      </p:sp>
      <p:sp>
        <p:nvSpPr>
          <p:cNvPr id="13" name="TextBox 15">
            <a:extLst>
              <a:ext uri="{FF2B5EF4-FFF2-40B4-BE49-F238E27FC236}">
                <a16:creationId xmlns:a16="http://schemas.microsoft.com/office/drawing/2014/main" id="{D6E0E802-6BD8-B2AD-705C-4EA021C68496}"/>
              </a:ext>
            </a:extLst>
          </p:cNvPr>
          <p:cNvSpPr txBox="1"/>
          <p:nvPr/>
        </p:nvSpPr>
        <p:spPr>
          <a:xfrm>
            <a:off x="7030001" y="5579861"/>
            <a:ext cx="2010642" cy="658835"/>
          </a:xfrm>
          <a:prstGeom prst="rect">
            <a:avLst/>
          </a:prstGeom>
        </p:spPr>
        <p:txBody>
          <a:bodyPr lIns="0" tIns="0" rIns="0" bIns="0" rtlCol="0" anchor="t">
            <a:spAutoFit/>
          </a:bodyPr>
          <a:lstStyle/>
          <a:p>
            <a:pPr algn="ctr">
              <a:lnSpc>
                <a:spcPts val="6020"/>
              </a:lnSpc>
            </a:pPr>
            <a:r>
              <a:rPr lang="en-US" sz="2800" dirty="0">
                <a:solidFill>
                  <a:srgbClr val="000000"/>
                </a:solidFill>
                <a:latin typeface="Arial" panose="020B0604020202020204" pitchFamily="34" charset="0"/>
                <a:cs typeface="Arial" panose="020B0604020202020204" pitchFamily="34" charset="0"/>
              </a:rPr>
              <a:t>Roles</a:t>
            </a:r>
          </a:p>
        </p:txBody>
      </p:sp>
      <p:sp>
        <p:nvSpPr>
          <p:cNvPr id="14" name="TextBox 16">
            <a:extLst>
              <a:ext uri="{FF2B5EF4-FFF2-40B4-BE49-F238E27FC236}">
                <a16:creationId xmlns:a16="http://schemas.microsoft.com/office/drawing/2014/main" id="{676F87DF-D020-4149-EDB9-01739BFCA7D0}"/>
              </a:ext>
            </a:extLst>
          </p:cNvPr>
          <p:cNvSpPr txBox="1"/>
          <p:nvPr/>
        </p:nvSpPr>
        <p:spPr>
          <a:xfrm>
            <a:off x="-1518364" y="-36110"/>
            <a:ext cx="14901855" cy="740844"/>
          </a:xfrm>
          <a:prstGeom prst="rect">
            <a:avLst/>
          </a:prstGeom>
        </p:spPr>
        <p:txBody>
          <a:bodyPr wrap="square" lIns="0" tIns="0" rIns="0" bIns="0" rtlCol="0" anchor="t">
            <a:spAutoFit/>
          </a:bodyPr>
          <a:lstStyle/>
          <a:p>
            <a:pPr algn="ctr">
              <a:lnSpc>
                <a:spcPts val="6999"/>
              </a:lnSpc>
            </a:pPr>
            <a:r>
              <a:rPr lang="en-US" sz="2000" b="1" dirty="0">
                <a:solidFill>
                  <a:srgbClr val="884DBB"/>
                </a:solidFill>
                <a:latin typeface="Arial" panose="020B0604020202020204" pitchFamily="34" charset="0"/>
                <a:cs typeface="Arial" panose="020B0604020202020204" pitchFamily="34" charset="0"/>
              </a:rPr>
              <a:t>ELEMENTOS PARA ENTENDER LA DISCRIMINACIÓN POR RAZONES DE GÉNERO</a:t>
            </a:r>
            <a:r>
              <a:rPr lang="en-US" sz="2000" b="1" dirty="0">
                <a:solidFill>
                  <a:srgbClr val="000000"/>
                </a:solidFill>
                <a:latin typeface="Arial" panose="020B0604020202020204" pitchFamily="34" charset="0"/>
                <a:cs typeface="Arial" panose="020B0604020202020204" pitchFamily="34" charset="0"/>
              </a:rPr>
              <a:t>.</a:t>
            </a:r>
          </a:p>
        </p:txBody>
      </p:sp>
      <p:pic>
        <p:nvPicPr>
          <p:cNvPr id="15" name="Picture 17">
            <a:extLst>
              <a:ext uri="{FF2B5EF4-FFF2-40B4-BE49-F238E27FC236}">
                <a16:creationId xmlns:a16="http://schemas.microsoft.com/office/drawing/2014/main" id="{E2920586-9D3D-239F-3D26-775B1F4E1A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012" t="11083" r="12658" b="84038"/>
          <a:stretch>
            <a:fillRect/>
          </a:stretch>
        </p:blipFill>
        <p:spPr>
          <a:xfrm rot="-10800000">
            <a:off x="0" y="1507842"/>
            <a:ext cx="6380159" cy="398113"/>
          </a:xfrm>
          <a:prstGeom prst="rect">
            <a:avLst/>
          </a:prstGeom>
        </p:spPr>
      </p:pic>
    </p:spTree>
    <p:extLst>
      <p:ext uri="{BB962C8B-B14F-4D97-AF65-F5344CB8AC3E}">
        <p14:creationId xmlns:p14="http://schemas.microsoft.com/office/powerpoint/2010/main" val="61561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
            <a:extLst>
              <a:ext uri="{FF2B5EF4-FFF2-40B4-BE49-F238E27FC236}">
                <a16:creationId xmlns:a16="http://schemas.microsoft.com/office/drawing/2014/main" id="{9DB2298A-C521-91C0-BC78-0B06F34CCCA4}"/>
              </a:ext>
            </a:extLst>
          </p:cNvPr>
          <p:cNvGrpSpPr/>
          <p:nvPr/>
        </p:nvGrpSpPr>
        <p:grpSpPr>
          <a:xfrm>
            <a:off x="248024" y="2748614"/>
            <a:ext cx="3240217" cy="979442"/>
            <a:chOff x="0" y="0"/>
            <a:chExt cx="1971500" cy="595939"/>
          </a:xfrm>
        </p:grpSpPr>
        <p:sp>
          <p:nvSpPr>
            <p:cNvPr id="10" name="Freeform 8">
              <a:extLst>
                <a:ext uri="{FF2B5EF4-FFF2-40B4-BE49-F238E27FC236}">
                  <a16:creationId xmlns:a16="http://schemas.microsoft.com/office/drawing/2014/main" id="{643D3B13-C818-6B5F-44A1-A6C94B590332}"/>
                </a:ext>
              </a:extLst>
            </p:cNvPr>
            <p:cNvSpPr/>
            <p:nvPr/>
          </p:nvSpPr>
          <p:spPr>
            <a:xfrm>
              <a:off x="0" y="0"/>
              <a:ext cx="1972770" cy="595939"/>
            </a:xfrm>
            <a:custGeom>
              <a:avLst/>
              <a:gdLst/>
              <a:ahLst/>
              <a:cxnLst/>
              <a:rect l="l" t="t" r="r" b="b"/>
              <a:pathLst>
                <a:path w="1972770" h="595939">
                  <a:moveTo>
                    <a:pt x="1419050" y="595939"/>
                  </a:moveTo>
                  <a:lnTo>
                    <a:pt x="553720" y="595939"/>
                  </a:lnTo>
                  <a:cubicBezTo>
                    <a:pt x="247650" y="595939"/>
                    <a:pt x="0" y="462447"/>
                    <a:pt x="0" y="298265"/>
                  </a:cubicBezTo>
                  <a:cubicBezTo>
                    <a:pt x="0" y="133398"/>
                    <a:pt x="247650" y="0"/>
                    <a:pt x="553720" y="0"/>
                  </a:cubicBezTo>
                  <a:lnTo>
                    <a:pt x="1419050" y="0"/>
                  </a:lnTo>
                  <a:cubicBezTo>
                    <a:pt x="1725120" y="0"/>
                    <a:pt x="1972770" y="133398"/>
                    <a:pt x="1972770" y="298265"/>
                  </a:cubicBezTo>
                  <a:cubicBezTo>
                    <a:pt x="1971500" y="462447"/>
                    <a:pt x="1723850" y="595939"/>
                    <a:pt x="1419050" y="595939"/>
                  </a:cubicBezTo>
                  <a:close/>
                </a:path>
              </a:pathLst>
            </a:custGeom>
            <a:solidFill>
              <a:srgbClr val="A27FE1"/>
            </a:solidFill>
          </p:spPr>
          <p:txBody>
            <a:bodyPr/>
            <a:lstStyle/>
            <a:p>
              <a:endParaRPr lang="es-MX"/>
            </a:p>
          </p:txBody>
        </p:sp>
      </p:grpSp>
      <p:sp>
        <p:nvSpPr>
          <p:cNvPr id="11" name="TextBox 9">
            <a:extLst>
              <a:ext uri="{FF2B5EF4-FFF2-40B4-BE49-F238E27FC236}">
                <a16:creationId xmlns:a16="http://schemas.microsoft.com/office/drawing/2014/main" id="{4D8C32AE-F277-268E-5DD7-1AB3CA1AE48D}"/>
              </a:ext>
            </a:extLst>
          </p:cNvPr>
          <p:cNvSpPr txBox="1"/>
          <p:nvPr/>
        </p:nvSpPr>
        <p:spPr>
          <a:xfrm>
            <a:off x="0" y="2994345"/>
            <a:ext cx="3741172" cy="533479"/>
          </a:xfrm>
          <a:prstGeom prst="rect">
            <a:avLst/>
          </a:prstGeom>
        </p:spPr>
        <p:txBody>
          <a:bodyPr wrap="square" lIns="0" tIns="0" rIns="0" bIns="0" rtlCol="0" anchor="t">
            <a:spAutoFit/>
          </a:bodyPr>
          <a:lstStyle/>
          <a:p>
            <a:pPr marL="0" lvl="0" indent="0" algn="ctr">
              <a:lnSpc>
                <a:spcPts val="4519"/>
              </a:lnSpc>
              <a:spcBef>
                <a:spcPct val="0"/>
              </a:spcBef>
            </a:pPr>
            <a:r>
              <a:rPr lang="en-US" sz="3449" spc="103" dirty="0">
                <a:solidFill>
                  <a:srgbClr val="090909"/>
                </a:solidFill>
                <a:latin typeface="Arial" panose="020B0604020202020204" pitchFamily="34" charset="0"/>
                <a:cs typeface="Arial" panose="020B0604020202020204" pitchFamily="34" charset="0"/>
              </a:rPr>
              <a:t>GÉNERO</a:t>
            </a:r>
          </a:p>
        </p:txBody>
      </p:sp>
      <p:sp>
        <p:nvSpPr>
          <p:cNvPr id="12" name="TextBox 10">
            <a:extLst>
              <a:ext uri="{FF2B5EF4-FFF2-40B4-BE49-F238E27FC236}">
                <a16:creationId xmlns:a16="http://schemas.microsoft.com/office/drawing/2014/main" id="{A3900517-5AE9-AF61-6D03-C34F4B1B1D16}"/>
              </a:ext>
            </a:extLst>
          </p:cNvPr>
          <p:cNvSpPr txBox="1"/>
          <p:nvPr/>
        </p:nvSpPr>
        <p:spPr>
          <a:xfrm>
            <a:off x="7137610" y="135373"/>
            <a:ext cx="4767447" cy="1393202"/>
          </a:xfrm>
          <a:prstGeom prst="rect">
            <a:avLst/>
          </a:prstGeom>
        </p:spPr>
        <p:txBody>
          <a:bodyPr wrap="square" lIns="0" tIns="0" rIns="0" bIns="0" rtlCol="0" anchor="t">
            <a:spAutoFit/>
          </a:bodyPr>
          <a:lstStyle/>
          <a:p>
            <a:pPr marL="427101" lvl="1" indent="-213550" algn="just">
              <a:lnSpc>
                <a:spcPts val="2769"/>
              </a:lnSpc>
              <a:buFont typeface="Arial"/>
              <a:buChar char="•"/>
            </a:pPr>
            <a:r>
              <a:rPr lang="en-US" sz="1600" spc="79" dirty="0">
                <a:solidFill>
                  <a:srgbClr val="090909"/>
                </a:solidFill>
                <a:latin typeface="Arial" panose="020B0604020202020204" pitchFamily="34" charset="0"/>
                <a:cs typeface="Arial" panose="020B0604020202020204" pitchFamily="34" charset="0"/>
              </a:rPr>
              <a:t>Cambia a lo largo de la </a:t>
            </a:r>
            <a:r>
              <a:rPr lang="en-US" sz="1600" spc="79" dirty="0" err="1">
                <a:solidFill>
                  <a:srgbClr val="090909"/>
                </a:solidFill>
                <a:latin typeface="Arial" panose="020B0604020202020204" pitchFamily="34" charset="0"/>
                <a:cs typeface="Arial" panose="020B0604020202020204" pitchFamily="34" charset="0"/>
              </a:rPr>
              <a:t>historia</a:t>
            </a:r>
            <a:r>
              <a:rPr lang="en-US" sz="1600" spc="79" dirty="0">
                <a:solidFill>
                  <a:srgbClr val="090909"/>
                </a:solidFill>
                <a:latin typeface="Arial" panose="020B0604020202020204" pitchFamily="34" charset="0"/>
                <a:cs typeface="Arial" panose="020B0604020202020204" pitchFamily="34" charset="0"/>
              </a:rPr>
              <a:t> </a:t>
            </a:r>
          </a:p>
          <a:p>
            <a:pPr marL="427101" lvl="1" indent="-213550" algn="just">
              <a:lnSpc>
                <a:spcPts val="2769"/>
              </a:lnSpc>
              <a:buFont typeface="Arial"/>
              <a:buChar char="•"/>
            </a:pPr>
            <a:r>
              <a:rPr lang="en-US" sz="1600" spc="79" dirty="0">
                <a:solidFill>
                  <a:srgbClr val="090909"/>
                </a:solidFill>
                <a:latin typeface="Arial" panose="020B0604020202020204" pitchFamily="34" charset="0"/>
                <a:cs typeface="Arial" panose="020B0604020202020204" pitchFamily="34" charset="0"/>
              </a:rPr>
              <a:t>Toma </a:t>
            </a:r>
            <a:r>
              <a:rPr lang="en-US" sz="1600" spc="79" dirty="0" err="1">
                <a:solidFill>
                  <a:srgbClr val="090909"/>
                </a:solidFill>
                <a:latin typeface="Arial" panose="020B0604020202020204" pitchFamily="34" charset="0"/>
                <a:cs typeface="Arial" panose="020B0604020202020204" pitchFamily="34" charset="0"/>
              </a:rPr>
              <a:t>como</a:t>
            </a:r>
            <a:r>
              <a:rPr lang="en-US" sz="1600" spc="79" dirty="0">
                <a:solidFill>
                  <a:srgbClr val="090909"/>
                </a:solidFill>
                <a:latin typeface="Arial" panose="020B0604020202020204" pitchFamily="34" charset="0"/>
                <a:cs typeface="Arial" panose="020B0604020202020204" pitchFamily="34" charset="0"/>
              </a:rPr>
              <a:t> base la </a:t>
            </a:r>
            <a:r>
              <a:rPr lang="en-US" sz="1600" spc="79" dirty="0" err="1">
                <a:solidFill>
                  <a:srgbClr val="090909"/>
                </a:solidFill>
                <a:latin typeface="Arial" panose="020B0604020202020204" pitchFamily="34" charset="0"/>
                <a:cs typeface="Arial" panose="020B0604020202020204" pitchFamily="34" charset="0"/>
              </a:rPr>
              <a:t>diferencia</a:t>
            </a:r>
            <a:r>
              <a:rPr lang="en-US" sz="1600" spc="79" dirty="0">
                <a:solidFill>
                  <a:srgbClr val="090909"/>
                </a:solidFill>
                <a:latin typeface="Arial" panose="020B0604020202020204" pitchFamily="34" charset="0"/>
                <a:cs typeface="Arial" panose="020B0604020202020204" pitchFamily="34" charset="0"/>
              </a:rPr>
              <a:t> sexual</a:t>
            </a:r>
          </a:p>
          <a:p>
            <a:pPr marL="427101" lvl="1" indent="-213550" algn="just">
              <a:lnSpc>
                <a:spcPts val="2769"/>
              </a:lnSpc>
              <a:buFont typeface="Arial"/>
              <a:buChar char="•"/>
            </a:pPr>
            <a:r>
              <a:rPr lang="en-US" sz="1600" spc="79" dirty="0" err="1">
                <a:solidFill>
                  <a:srgbClr val="090909"/>
                </a:solidFill>
                <a:latin typeface="Arial" panose="020B0604020202020204" pitchFamily="34" charset="0"/>
                <a:cs typeface="Arial" panose="020B0604020202020204" pitchFamily="34" charset="0"/>
              </a:rPr>
              <a:t>Construye</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concepto</a:t>
            </a:r>
            <a:r>
              <a:rPr lang="en-US" sz="1600" spc="79" dirty="0">
                <a:solidFill>
                  <a:srgbClr val="090909"/>
                </a:solidFill>
                <a:latin typeface="Arial" panose="020B0604020202020204" pitchFamily="34" charset="0"/>
                <a:cs typeface="Arial" panose="020B0604020202020204" pitchFamily="34" charset="0"/>
              </a:rPr>
              <a:t> de lo </a:t>
            </a:r>
            <a:r>
              <a:rPr lang="en-US" sz="1600" spc="79" dirty="0" err="1">
                <a:solidFill>
                  <a:srgbClr val="090909"/>
                </a:solidFill>
                <a:latin typeface="Arial" panose="020B0604020202020204" pitchFamily="34" charset="0"/>
                <a:cs typeface="Arial" panose="020B0604020202020204" pitchFamily="34" charset="0"/>
              </a:rPr>
              <a:t>femenino</a:t>
            </a:r>
            <a:r>
              <a:rPr lang="en-US" sz="1600" spc="79" dirty="0">
                <a:solidFill>
                  <a:srgbClr val="090909"/>
                </a:solidFill>
                <a:latin typeface="Arial" panose="020B0604020202020204" pitchFamily="34" charset="0"/>
                <a:cs typeface="Arial" panose="020B0604020202020204" pitchFamily="34" charset="0"/>
              </a:rPr>
              <a:t> y lo </a:t>
            </a:r>
            <a:r>
              <a:rPr lang="en-US" sz="1600" spc="79" dirty="0" err="1">
                <a:solidFill>
                  <a:srgbClr val="090909"/>
                </a:solidFill>
                <a:latin typeface="Arial" panose="020B0604020202020204" pitchFamily="34" charset="0"/>
                <a:cs typeface="Arial" panose="020B0604020202020204" pitchFamily="34" charset="0"/>
              </a:rPr>
              <a:t>masculino</a:t>
            </a:r>
            <a:endParaRPr lang="en-US" sz="1600" spc="79" dirty="0">
              <a:solidFill>
                <a:srgbClr val="090909"/>
              </a:solidFill>
              <a:latin typeface="Arial" panose="020B0604020202020204" pitchFamily="34" charset="0"/>
              <a:cs typeface="Arial" panose="020B0604020202020204" pitchFamily="34" charset="0"/>
            </a:endParaRPr>
          </a:p>
        </p:txBody>
      </p:sp>
      <p:sp>
        <p:nvSpPr>
          <p:cNvPr id="14" name="TextBox 12">
            <a:extLst>
              <a:ext uri="{FF2B5EF4-FFF2-40B4-BE49-F238E27FC236}">
                <a16:creationId xmlns:a16="http://schemas.microsoft.com/office/drawing/2014/main" id="{8672F49E-AA53-A45B-7F16-F722A2DE322C}"/>
              </a:ext>
            </a:extLst>
          </p:cNvPr>
          <p:cNvSpPr txBox="1"/>
          <p:nvPr/>
        </p:nvSpPr>
        <p:spPr>
          <a:xfrm>
            <a:off x="7045232" y="1809361"/>
            <a:ext cx="4848596" cy="1752275"/>
          </a:xfrm>
          <a:prstGeom prst="rect">
            <a:avLst/>
          </a:prstGeom>
        </p:spPr>
        <p:txBody>
          <a:bodyPr wrap="square" lIns="0" tIns="0" rIns="0" bIns="0" rtlCol="0" anchor="t">
            <a:spAutoFit/>
          </a:bodyPr>
          <a:lstStyle/>
          <a:p>
            <a:pPr marL="427101" lvl="1" indent="-213550" algn="just">
              <a:lnSpc>
                <a:spcPts val="2769"/>
              </a:lnSpc>
              <a:buFont typeface="Arial"/>
              <a:buChar char="•"/>
            </a:pPr>
            <a:r>
              <a:rPr lang="en-US" sz="1600" spc="79" dirty="0">
                <a:solidFill>
                  <a:srgbClr val="090909"/>
                </a:solidFill>
                <a:latin typeface="Arial" panose="020B0604020202020204" pitchFamily="34" charset="0"/>
                <a:cs typeface="Arial" panose="020B0604020202020204" pitchFamily="34" charset="0"/>
              </a:rPr>
              <a:t>Se </a:t>
            </a:r>
            <a:r>
              <a:rPr lang="en-US" sz="1600" spc="79" dirty="0" err="1">
                <a:solidFill>
                  <a:srgbClr val="090909"/>
                </a:solidFill>
                <a:latin typeface="Arial" panose="020B0604020202020204" pitchFamily="34" charset="0"/>
                <a:cs typeface="Arial" panose="020B0604020202020204" pitchFamily="34" charset="0"/>
              </a:rPr>
              <a:t>atribuye</a:t>
            </a:r>
            <a:r>
              <a:rPr lang="en-US" sz="1600" spc="79" dirty="0">
                <a:solidFill>
                  <a:srgbClr val="090909"/>
                </a:solidFill>
                <a:latin typeface="Arial" panose="020B0604020202020204" pitchFamily="34" charset="0"/>
                <a:cs typeface="Arial" panose="020B0604020202020204" pitchFamily="34" charset="0"/>
              </a:rPr>
              <a:t> a hombres </a:t>
            </a:r>
            <a:r>
              <a:rPr lang="en-US" sz="1600" spc="79" dirty="0" err="1">
                <a:solidFill>
                  <a:srgbClr val="090909"/>
                </a:solidFill>
                <a:latin typeface="Arial" panose="020B0604020202020204" pitchFamily="34" charset="0"/>
                <a:cs typeface="Arial" panose="020B0604020202020204" pitchFamily="34" charset="0"/>
              </a:rPr>
              <a:t>una</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posición</a:t>
            </a:r>
            <a:r>
              <a:rPr lang="en-US" sz="1600" spc="79" dirty="0">
                <a:solidFill>
                  <a:srgbClr val="090909"/>
                </a:solidFill>
                <a:latin typeface="Arial" panose="020B0604020202020204" pitchFamily="34" charset="0"/>
                <a:cs typeface="Arial" panose="020B0604020202020204" pitchFamily="34" charset="0"/>
              </a:rPr>
              <a:t> de </a:t>
            </a:r>
            <a:r>
              <a:rPr lang="en-US" sz="1600" spc="79" dirty="0" err="1">
                <a:solidFill>
                  <a:srgbClr val="090909"/>
                </a:solidFill>
                <a:latin typeface="Arial" panose="020B0604020202020204" pitchFamily="34" charset="0"/>
                <a:cs typeface="Arial" panose="020B0604020202020204" pitchFamily="34" charset="0"/>
              </a:rPr>
              <a:t>supremacia</a:t>
            </a:r>
            <a:endParaRPr lang="en-US" sz="1600" spc="79" dirty="0">
              <a:solidFill>
                <a:srgbClr val="090909"/>
              </a:solidFill>
              <a:latin typeface="Arial" panose="020B0604020202020204" pitchFamily="34" charset="0"/>
              <a:cs typeface="Arial" panose="020B0604020202020204" pitchFamily="34" charset="0"/>
            </a:endParaRPr>
          </a:p>
          <a:p>
            <a:pPr marL="427101" lvl="1" indent="-213550" algn="just">
              <a:lnSpc>
                <a:spcPts val="2769"/>
              </a:lnSpc>
              <a:buFont typeface="Arial"/>
              <a:buChar char="•"/>
            </a:pPr>
            <a:r>
              <a:rPr lang="en-US" sz="1600" spc="79" dirty="0">
                <a:solidFill>
                  <a:srgbClr val="090909"/>
                </a:solidFill>
                <a:latin typeface="Arial" panose="020B0604020202020204" pitchFamily="34" charset="0"/>
                <a:cs typeface="Arial" panose="020B0604020202020204" pitchFamily="34" charset="0"/>
              </a:rPr>
              <a:t>Se </a:t>
            </a:r>
            <a:r>
              <a:rPr lang="en-US" sz="1600" spc="79" dirty="0" err="1">
                <a:solidFill>
                  <a:srgbClr val="090909"/>
                </a:solidFill>
                <a:latin typeface="Arial" panose="020B0604020202020204" pitchFamily="34" charset="0"/>
                <a:cs typeface="Arial" panose="020B0604020202020204" pitchFamily="34" charset="0"/>
              </a:rPr>
              <a:t>definen</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relaciones</a:t>
            </a:r>
            <a:r>
              <a:rPr lang="en-US" sz="1600" spc="79" dirty="0">
                <a:solidFill>
                  <a:srgbClr val="090909"/>
                </a:solidFill>
                <a:latin typeface="Arial" panose="020B0604020202020204" pitchFamily="34" charset="0"/>
                <a:cs typeface="Arial" panose="020B0604020202020204" pitchFamily="34" charset="0"/>
              </a:rPr>
              <a:t> de </a:t>
            </a:r>
            <a:r>
              <a:rPr lang="en-US" sz="1600" spc="79" dirty="0" err="1">
                <a:solidFill>
                  <a:srgbClr val="090909"/>
                </a:solidFill>
                <a:latin typeface="Arial" panose="020B0604020202020204" pitchFamily="34" charset="0"/>
                <a:cs typeface="Arial" panose="020B0604020202020204" pitchFamily="34" charset="0"/>
              </a:rPr>
              <a:t>poder</a:t>
            </a:r>
            <a:r>
              <a:rPr lang="en-US" sz="1600" spc="79" dirty="0">
                <a:solidFill>
                  <a:srgbClr val="090909"/>
                </a:solidFill>
                <a:latin typeface="Arial" panose="020B0604020202020204" pitchFamily="34" charset="0"/>
                <a:cs typeface="Arial" panose="020B0604020202020204" pitchFamily="34" charset="0"/>
              </a:rPr>
              <a:t> que </a:t>
            </a:r>
            <a:r>
              <a:rPr lang="en-US" sz="1600" spc="79" dirty="0" err="1">
                <a:solidFill>
                  <a:srgbClr val="090909"/>
                </a:solidFill>
                <a:latin typeface="Arial" panose="020B0604020202020204" pitchFamily="34" charset="0"/>
                <a:cs typeface="Arial" panose="020B0604020202020204" pitchFamily="34" charset="0"/>
              </a:rPr>
              <a:t>colocan</a:t>
            </a:r>
            <a:r>
              <a:rPr lang="en-US" sz="1600" spc="79" dirty="0">
                <a:solidFill>
                  <a:srgbClr val="090909"/>
                </a:solidFill>
                <a:latin typeface="Arial" panose="020B0604020202020204" pitchFamily="34" charset="0"/>
                <a:cs typeface="Arial" panose="020B0604020202020204" pitchFamily="34" charset="0"/>
              </a:rPr>
              <a:t> a las </a:t>
            </a:r>
            <a:r>
              <a:rPr lang="en-US" sz="1600" spc="79" dirty="0" err="1">
                <a:solidFill>
                  <a:srgbClr val="090909"/>
                </a:solidFill>
                <a:latin typeface="Arial" panose="020B0604020202020204" pitchFamily="34" charset="0"/>
                <a:cs typeface="Arial" panose="020B0604020202020204" pitchFamily="34" charset="0"/>
              </a:rPr>
              <a:t>mujeres</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en</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una</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posición</a:t>
            </a:r>
            <a:r>
              <a:rPr lang="en-US" sz="1600" spc="79" dirty="0">
                <a:solidFill>
                  <a:srgbClr val="090909"/>
                </a:solidFill>
                <a:latin typeface="Arial" panose="020B0604020202020204" pitchFamily="34" charset="0"/>
                <a:cs typeface="Arial" panose="020B0604020202020204" pitchFamily="34" charset="0"/>
              </a:rPr>
              <a:t> de </a:t>
            </a:r>
            <a:r>
              <a:rPr lang="en-US" sz="1600" spc="79" dirty="0" err="1">
                <a:solidFill>
                  <a:srgbClr val="090909"/>
                </a:solidFill>
                <a:latin typeface="Arial" panose="020B0604020202020204" pitchFamily="34" charset="0"/>
                <a:cs typeface="Arial" panose="020B0604020202020204" pitchFamily="34" charset="0"/>
              </a:rPr>
              <a:t>subordinación</a:t>
            </a:r>
            <a:r>
              <a:rPr lang="en-US" sz="1600" spc="79" dirty="0">
                <a:solidFill>
                  <a:srgbClr val="090909"/>
                </a:solidFill>
                <a:latin typeface="Arial" panose="020B0604020202020204" pitchFamily="34" charset="0"/>
                <a:cs typeface="Arial" panose="020B0604020202020204" pitchFamily="34" charset="0"/>
              </a:rPr>
              <a:t> y </a:t>
            </a:r>
            <a:r>
              <a:rPr lang="en-US" sz="1600" spc="79" dirty="0" err="1">
                <a:solidFill>
                  <a:srgbClr val="090909"/>
                </a:solidFill>
                <a:latin typeface="Arial" panose="020B0604020202020204" pitchFamily="34" charset="0"/>
                <a:cs typeface="Arial" panose="020B0604020202020204" pitchFamily="34" charset="0"/>
              </a:rPr>
              <a:t>discriminación</a:t>
            </a:r>
            <a:endParaRPr lang="en-US" sz="1600" spc="79" dirty="0">
              <a:solidFill>
                <a:srgbClr val="090909"/>
              </a:solidFill>
              <a:latin typeface="Arial" panose="020B0604020202020204" pitchFamily="34" charset="0"/>
              <a:cs typeface="Arial" panose="020B0604020202020204" pitchFamily="34" charset="0"/>
            </a:endParaRPr>
          </a:p>
        </p:txBody>
      </p:sp>
      <p:grpSp>
        <p:nvGrpSpPr>
          <p:cNvPr id="17" name="Group 15">
            <a:extLst>
              <a:ext uri="{FF2B5EF4-FFF2-40B4-BE49-F238E27FC236}">
                <a16:creationId xmlns:a16="http://schemas.microsoft.com/office/drawing/2014/main" id="{7BD468A5-49F3-D0CA-14B0-95EE2C3F221F}"/>
              </a:ext>
            </a:extLst>
          </p:cNvPr>
          <p:cNvGrpSpPr/>
          <p:nvPr/>
        </p:nvGrpSpPr>
        <p:grpSpPr>
          <a:xfrm>
            <a:off x="3741172" y="282631"/>
            <a:ext cx="3212969" cy="1018463"/>
            <a:chOff x="0" y="0"/>
            <a:chExt cx="5362293" cy="1699766"/>
          </a:xfrm>
        </p:grpSpPr>
        <p:sp>
          <p:nvSpPr>
            <p:cNvPr id="18" name="Freeform 16">
              <a:extLst>
                <a:ext uri="{FF2B5EF4-FFF2-40B4-BE49-F238E27FC236}">
                  <a16:creationId xmlns:a16="http://schemas.microsoft.com/office/drawing/2014/main" id="{09061942-A321-44AB-9FF7-08C6B7D63699}"/>
                </a:ext>
              </a:extLst>
            </p:cNvPr>
            <p:cNvSpPr/>
            <p:nvPr/>
          </p:nvSpPr>
          <p:spPr>
            <a:xfrm>
              <a:off x="0" y="0"/>
              <a:ext cx="5363563" cy="1699766"/>
            </a:xfrm>
            <a:custGeom>
              <a:avLst/>
              <a:gdLst/>
              <a:ahLst/>
              <a:cxnLst/>
              <a:rect l="l" t="t" r="r" b="b"/>
              <a:pathLst>
                <a:path w="5363563" h="1699766">
                  <a:moveTo>
                    <a:pt x="4809843" y="1699766"/>
                  </a:moveTo>
                  <a:lnTo>
                    <a:pt x="553720" y="1699766"/>
                  </a:lnTo>
                  <a:cubicBezTo>
                    <a:pt x="247650" y="1699766"/>
                    <a:pt x="0" y="1319306"/>
                    <a:pt x="0" y="850913"/>
                  </a:cubicBezTo>
                  <a:cubicBezTo>
                    <a:pt x="0" y="380569"/>
                    <a:pt x="247650" y="0"/>
                    <a:pt x="553720" y="0"/>
                  </a:cubicBezTo>
                  <a:lnTo>
                    <a:pt x="4809843" y="0"/>
                  </a:lnTo>
                  <a:cubicBezTo>
                    <a:pt x="5115913" y="0"/>
                    <a:pt x="5363563" y="380569"/>
                    <a:pt x="5363563" y="850913"/>
                  </a:cubicBezTo>
                  <a:cubicBezTo>
                    <a:pt x="5362293" y="1319306"/>
                    <a:pt x="5114643" y="1699766"/>
                    <a:pt x="4809843" y="1699766"/>
                  </a:cubicBezTo>
                  <a:close/>
                </a:path>
              </a:pathLst>
            </a:custGeom>
            <a:solidFill>
              <a:srgbClr val="A27FE1"/>
            </a:solidFill>
          </p:spPr>
          <p:txBody>
            <a:bodyPr/>
            <a:lstStyle/>
            <a:p>
              <a:endParaRPr lang="es-MX"/>
            </a:p>
          </p:txBody>
        </p:sp>
      </p:grpSp>
      <p:sp>
        <p:nvSpPr>
          <p:cNvPr id="19" name="TextBox 17">
            <a:extLst>
              <a:ext uri="{FF2B5EF4-FFF2-40B4-BE49-F238E27FC236}">
                <a16:creationId xmlns:a16="http://schemas.microsoft.com/office/drawing/2014/main" id="{5248560E-6411-3F78-8C7A-94ECBFE229A1}"/>
              </a:ext>
            </a:extLst>
          </p:cNvPr>
          <p:cNvSpPr txBox="1"/>
          <p:nvPr/>
        </p:nvSpPr>
        <p:spPr>
          <a:xfrm>
            <a:off x="4126363" y="281323"/>
            <a:ext cx="2442587" cy="882357"/>
          </a:xfrm>
          <a:prstGeom prst="rect">
            <a:avLst/>
          </a:prstGeom>
        </p:spPr>
        <p:txBody>
          <a:bodyPr wrap="square" lIns="0" tIns="0" rIns="0" bIns="0" rtlCol="0" anchor="t">
            <a:spAutoFit/>
          </a:bodyPr>
          <a:lstStyle/>
          <a:p>
            <a:pPr algn="ctr">
              <a:lnSpc>
                <a:spcPts val="3569"/>
              </a:lnSpc>
            </a:pPr>
            <a:r>
              <a:rPr lang="en-US" sz="2549" spc="101" dirty="0" err="1">
                <a:solidFill>
                  <a:srgbClr val="000000"/>
                </a:solidFill>
                <a:latin typeface="Arial" panose="020B0604020202020204" pitchFamily="34" charset="0"/>
                <a:cs typeface="Arial" panose="020B0604020202020204" pitchFamily="34" charset="0"/>
              </a:rPr>
              <a:t>Construcción</a:t>
            </a:r>
            <a:r>
              <a:rPr lang="en-US" sz="2549" spc="101" dirty="0">
                <a:solidFill>
                  <a:srgbClr val="000000"/>
                </a:solidFill>
                <a:latin typeface="Arial" panose="020B0604020202020204" pitchFamily="34" charset="0"/>
                <a:cs typeface="Arial" panose="020B0604020202020204" pitchFamily="34" charset="0"/>
              </a:rPr>
              <a:t> social y cultural </a:t>
            </a:r>
          </a:p>
        </p:txBody>
      </p:sp>
      <p:grpSp>
        <p:nvGrpSpPr>
          <p:cNvPr id="20" name="Group 18">
            <a:extLst>
              <a:ext uri="{FF2B5EF4-FFF2-40B4-BE49-F238E27FC236}">
                <a16:creationId xmlns:a16="http://schemas.microsoft.com/office/drawing/2014/main" id="{7DABA1BD-2B68-8932-B2CF-09F08DDEB027}"/>
              </a:ext>
            </a:extLst>
          </p:cNvPr>
          <p:cNvGrpSpPr/>
          <p:nvPr/>
        </p:nvGrpSpPr>
        <p:grpSpPr>
          <a:xfrm>
            <a:off x="3795095" y="1809361"/>
            <a:ext cx="3251646" cy="1703394"/>
            <a:chOff x="0" y="0"/>
            <a:chExt cx="5466961" cy="2268288"/>
          </a:xfrm>
        </p:grpSpPr>
        <p:sp>
          <p:nvSpPr>
            <p:cNvPr id="21" name="Freeform 19">
              <a:extLst>
                <a:ext uri="{FF2B5EF4-FFF2-40B4-BE49-F238E27FC236}">
                  <a16:creationId xmlns:a16="http://schemas.microsoft.com/office/drawing/2014/main" id="{971769BB-B85B-1F9E-04DF-A69A3F5E8A6E}"/>
                </a:ext>
              </a:extLst>
            </p:cNvPr>
            <p:cNvSpPr/>
            <p:nvPr/>
          </p:nvSpPr>
          <p:spPr>
            <a:xfrm>
              <a:off x="0" y="0"/>
              <a:ext cx="5468231" cy="2268288"/>
            </a:xfrm>
            <a:custGeom>
              <a:avLst/>
              <a:gdLst/>
              <a:ahLst/>
              <a:cxnLst/>
              <a:rect l="l" t="t" r="r" b="b"/>
              <a:pathLst>
                <a:path w="5468231" h="2268288">
                  <a:moveTo>
                    <a:pt x="4914511" y="2268288"/>
                  </a:moveTo>
                  <a:lnTo>
                    <a:pt x="553720" y="2268288"/>
                  </a:lnTo>
                  <a:cubicBezTo>
                    <a:pt x="247650" y="2268288"/>
                    <a:pt x="0" y="1760628"/>
                    <a:pt x="0" y="1135553"/>
                  </a:cubicBezTo>
                  <a:cubicBezTo>
                    <a:pt x="0" y="507873"/>
                    <a:pt x="247650" y="0"/>
                    <a:pt x="553720" y="0"/>
                  </a:cubicBezTo>
                  <a:lnTo>
                    <a:pt x="4914511" y="0"/>
                  </a:lnTo>
                  <a:cubicBezTo>
                    <a:pt x="5220581" y="0"/>
                    <a:pt x="5468231" y="507873"/>
                    <a:pt x="5468231" y="1135553"/>
                  </a:cubicBezTo>
                  <a:cubicBezTo>
                    <a:pt x="5466961" y="1760628"/>
                    <a:pt x="5219311" y="2268288"/>
                    <a:pt x="4914511" y="2268288"/>
                  </a:cubicBezTo>
                  <a:close/>
                </a:path>
              </a:pathLst>
            </a:custGeom>
            <a:solidFill>
              <a:srgbClr val="A27FE1"/>
            </a:solidFill>
          </p:spPr>
          <p:txBody>
            <a:bodyPr/>
            <a:lstStyle/>
            <a:p>
              <a:endParaRPr lang="es-MX"/>
            </a:p>
          </p:txBody>
        </p:sp>
      </p:grpSp>
      <p:sp>
        <p:nvSpPr>
          <p:cNvPr id="22" name="TextBox 20">
            <a:extLst>
              <a:ext uri="{FF2B5EF4-FFF2-40B4-BE49-F238E27FC236}">
                <a16:creationId xmlns:a16="http://schemas.microsoft.com/office/drawing/2014/main" id="{4553F378-DB96-B8F1-C333-DDA52CFC68FF}"/>
              </a:ext>
            </a:extLst>
          </p:cNvPr>
          <p:cNvSpPr txBox="1"/>
          <p:nvPr/>
        </p:nvSpPr>
        <p:spPr>
          <a:xfrm>
            <a:off x="4274251" y="1904226"/>
            <a:ext cx="2471990" cy="1292726"/>
          </a:xfrm>
          <a:prstGeom prst="rect">
            <a:avLst/>
          </a:prstGeom>
        </p:spPr>
        <p:txBody>
          <a:bodyPr wrap="square" lIns="0" tIns="0" rIns="0" bIns="0" rtlCol="0" anchor="t">
            <a:spAutoFit/>
          </a:bodyPr>
          <a:lstStyle/>
          <a:p>
            <a:pPr algn="ctr">
              <a:lnSpc>
                <a:spcPts val="3499"/>
              </a:lnSpc>
            </a:pPr>
            <a:r>
              <a:rPr lang="en-US" sz="2000" spc="99" dirty="0" err="1">
                <a:solidFill>
                  <a:srgbClr val="000000"/>
                </a:solidFill>
                <a:latin typeface="Arial" panose="020B0604020202020204" pitchFamily="34" charset="0"/>
                <a:cs typeface="Arial" panose="020B0604020202020204" pitchFamily="34" charset="0"/>
              </a:rPr>
              <a:t>Jerarquización</a:t>
            </a:r>
            <a:r>
              <a:rPr lang="en-US" sz="2000" spc="99" dirty="0">
                <a:solidFill>
                  <a:srgbClr val="000000"/>
                </a:solidFill>
                <a:latin typeface="Arial" panose="020B0604020202020204" pitchFamily="34" charset="0"/>
                <a:cs typeface="Arial" panose="020B0604020202020204" pitchFamily="34" charset="0"/>
              </a:rPr>
              <a:t> de las </a:t>
            </a:r>
            <a:r>
              <a:rPr lang="en-US" sz="2000" spc="99" dirty="0" err="1">
                <a:solidFill>
                  <a:srgbClr val="000000"/>
                </a:solidFill>
                <a:latin typeface="Arial" panose="020B0604020202020204" pitchFamily="34" charset="0"/>
                <a:cs typeface="Arial" panose="020B0604020202020204" pitchFamily="34" charset="0"/>
              </a:rPr>
              <a:t>diferencias</a:t>
            </a:r>
            <a:r>
              <a:rPr lang="en-US" sz="2000" spc="99" dirty="0">
                <a:solidFill>
                  <a:srgbClr val="000000"/>
                </a:solidFill>
                <a:latin typeface="Arial" panose="020B0604020202020204" pitchFamily="34" charset="0"/>
                <a:cs typeface="Arial" panose="020B0604020202020204" pitchFamily="34" charset="0"/>
              </a:rPr>
              <a:t> </a:t>
            </a:r>
            <a:r>
              <a:rPr lang="en-US" sz="2000" spc="99" dirty="0" err="1">
                <a:solidFill>
                  <a:srgbClr val="000000"/>
                </a:solidFill>
                <a:latin typeface="Arial" panose="020B0604020202020204" pitchFamily="34" charset="0"/>
                <a:cs typeface="Arial" panose="020B0604020202020204" pitchFamily="34" charset="0"/>
              </a:rPr>
              <a:t>sexuales</a:t>
            </a:r>
            <a:r>
              <a:rPr lang="en-US" sz="2000" spc="99" dirty="0">
                <a:solidFill>
                  <a:srgbClr val="000000"/>
                </a:solidFill>
                <a:latin typeface="Arial" panose="020B0604020202020204" pitchFamily="34" charset="0"/>
                <a:cs typeface="Arial" panose="020B0604020202020204" pitchFamily="34" charset="0"/>
              </a:rPr>
              <a:t> </a:t>
            </a:r>
          </a:p>
        </p:txBody>
      </p:sp>
      <p:grpSp>
        <p:nvGrpSpPr>
          <p:cNvPr id="24" name="Group 22">
            <a:extLst>
              <a:ext uri="{FF2B5EF4-FFF2-40B4-BE49-F238E27FC236}">
                <a16:creationId xmlns:a16="http://schemas.microsoft.com/office/drawing/2014/main" id="{28A4B860-6B78-04F7-FADD-56373A524AE3}"/>
              </a:ext>
            </a:extLst>
          </p:cNvPr>
          <p:cNvGrpSpPr/>
          <p:nvPr/>
        </p:nvGrpSpPr>
        <p:grpSpPr>
          <a:xfrm>
            <a:off x="3814450" y="3924258"/>
            <a:ext cx="3251443" cy="1456704"/>
            <a:chOff x="0" y="0"/>
            <a:chExt cx="5426504" cy="2431171"/>
          </a:xfrm>
        </p:grpSpPr>
        <p:sp>
          <p:nvSpPr>
            <p:cNvPr id="25" name="Freeform 23">
              <a:extLst>
                <a:ext uri="{FF2B5EF4-FFF2-40B4-BE49-F238E27FC236}">
                  <a16:creationId xmlns:a16="http://schemas.microsoft.com/office/drawing/2014/main" id="{0A940B1E-3D14-0B06-BF52-8F5465B5272F}"/>
                </a:ext>
              </a:extLst>
            </p:cNvPr>
            <p:cNvSpPr/>
            <p:nvPr/>
          </p:nvSpPr>
          <p:spPr>
            <a:xfrm>
              <a:off x="0" y="0"/>
              <a:ext cx="5427774" cy="2431171"/>
            </a:xfrm>
            <a:custGeom>
              <a:avLst/>
              <a:gdLst/>
              <a:ahLst/>
              <a:cxnLst/>
              <a:rect l="l" t="t" r="r" b="b"/>
              <a:pathLst>
                <a:path w="5427774" h="2431171">
                  <a:moveTo>
                    <a:pt x="4874054" y="2431171"/>
                  </a:moveTo>
                  <a:lnTo>
                    <a:pt x="553720" y="2431171"/>
                  </a:lnTo>
                  <a:cubicBezTo>
                    <a:pt x="247650" y="2431171"/>
                    <a:pt x="0" y="1887068"/>
                    <a:pt x="0" y="1217103"/>
                  </a:cubicBezTo>
                  <a:cubicBezTo>
                    <a:pt x="0" y="544346"/>
                    <a:pt x="247650" y="0"/>
                    <a:pt x="553720" y="0"/>
                  </a:cubicBezTo>
                  <a:lnTo>
                    <a:pt x="4874054" y="0"/>
                  </a:lnTo>
                  <a:cubicBezTo>
                    <a:pt x="5180124" y="0"/>
                    <a:pt x="5427774" y="544346"/>
                    <a:pt x="5427774" y="1217103"/>
                  </a:cubicBezTo>
                  <a:cubicBezTo>
                    <a:pt x="5426504" y="1887068"/>
                    <a:pt x="5178854" y="2431171"/>
                    <a:pt x="4874054" y="2431171"/>
                  </a:cubicBezTo>
                  <a:close/>
                </a:path>
              </a:pathLst>
            </a:custGeom>
            <a:solidFill>
              <a:srgbClr val="A27FE1"/>
            </a:solidFill>
          </p:spPr>
          <p:txBody>
            <a:bodyPr/>
            <a:lstStyle/>
            <a:p>
              <a:endParaRPr lang="es-MX"/>
            </a:p>
          </p:txBody>
        </p:sp>
      </p:grpSp>
      <p:sp>
        <p:nvSpPr>
          <p:cNvPr id="26" name="TextBox 24">
            <a:extLst>
              <a:ext uri="{FF2B5EF4-FFF2-40B4-BE49-F238E27FC236}">
                <a16:creationId xmlns:a16="http://schemas.microsoft.com/office/drawing/2014/main" id="{A659C74F-9114-3524-AF0E-1138D02AC1B1}"/>
              </a:ext>
            </a:extLst>
          </p:cNvPr>
          <p:cNvSpPr txBox="1"/>
          <p:nvPr/>
        </p:nvSpPr>
        <p:spPr>
          <a:xfrm>
            <a:off x="4204253" y="3918233"/>
            <a:ext cx="2471836" cy="1373505"/>
          </a:xfrm>
          <a:prstGeom prst="rect">
            <a:avLst/>
          </a:prstGeom>
        </p:spPr>
        <p:txBody>
          <a:bodyPr wrap="square" lIns="0" tIns="0" rIns="0" bIns="0" rtlCol="0" anchor="t">
            <a:spAutoFit/>
          </a:bodyPr>
          <a:lstStyle/>
          <a:p>
            <a:pPr algn="ctr">
              <a:lnSpc>
                <a:spcPts val="3569"/>
              </a:lnSpc>
            </a:pPr>
            <a:r>
              <a:rPr lang="en-US" sz="2549" spc="101" dirty="0" err="1">
                <a:solidFill>
                  <a:srgbClr val="000000"/>
                </a:solidFill>
                <a:latin typeface="Arial" panose="020B0604020202020204" pitchFamily="34" charset="0"/>
                <a:cs typeface="Arial" panose="020B0604020202020204" pitchFamily="34" charset="0"/>
              </a:rPr>
              <a:t>Organización</a:t>
            </a:r>
            <a:r>
              <a:rPr lang="en-US" sz="2549" spc="101" dirty="0">
                <a:solidFill>
                  <a:srgbClr val="000000"/>
                </a:solidFill>
                <a:latin typeface="Arial" panose="020B0604020202020204" pitchFamily="34" charset="0"/>
                <a:cs typeface="Arial" panose="020B0604020202020204" pitchFamily="34" charset="0"/>
              </a:rPr>
              <a:t> </a:t>
            </a:r>
            <a:r>
              <a:rPr lang="en-US" sz="2549" spc="101" dirty="0" err="1">
                <a:solidFill>
                  <a:srgbClr val="000000"/>
                </a:solidFill>
                <a:latin typeface="Arial" panose="020B0604020202020204" pitchFamily="34" charset="0"/>
                <a:cs typeface="Arial" panose="020B0604020202020204" pitchFamily="34" charset="0"/>
              </a:rPr>
              <a:t>diferencias</a:t>
            </a:r>
            <a:r>
              <a:rPr lang="en-US" sz="2549" spc="101" dirty="0">
                <a:solidFill>
                  <a:srgbClr val="000000"/>
                </a:solidFill>
                <a:latin typeface="Arial" panose="020B0604020202020204" pitchFamily="34" charset="0"/>
                <a:cs typeface="Arial" panose="020B0604020202020204" pitchFamily="34" charset="0"/>
              </a:rPr>
              <a:t> </a:t>
            </a:r>
            <a:r>
              <a:rPr lang="en-US" sz="2549" spc="101" dirty="0" err="1">
                <a:solidFill>
                  <a:srgbClr val="000000"/>
                </a:solidFill>
                <a:latin typeface="Arial" panose="020B0604020202020204" pitchFamily="34" charset="0"/>
                <a:cs typeface="Arial" panose="020B0604020202020204" pitchFamily="34" charset="0"/>
              </a:rPr>
              <a:t>sexuales</a:t>
            </a:r>
            <a:endParaRPr lang="en-US" sz="2549" spc="101" dirty="0">
              <a:solidFill>
                <a:srgbClr val="000000"/>
              </a:solidFill>
              <a:latin typeface="Arial" panose="020B0604020202020204" pitchFamily="34" charset="0"/>
              <a:cs typeface="Arial" panose="020B0604020202020204" pitchFamily="34" charset="0"/>
            </a:endParaRPr>
          </a:p>
        </p:txBody>
      </p:sp>
      <p:grpSp>
        <p:nvGrpSpPr>
          <p:cNvPr id="27" name="Group 25">
            <a:extLst>
              <a:ext uri="{FF2B5EF4-FFF2-40B4-BE49-F238E27FC236}">
                <a16:creationId xmlns:a16="http://schemas.microsoft.com/office/drawing/2014/main" id="{71F4D436-A1BA-1C57-9165-A8D4B85B3C56}"/>
              </a:ext>
            </a:extLst>
          </p:cNvPr>
          <p:cNvGrpSpPr/>
          <p:nvPr/>
        </p:nvGrpSpPr>
        <p:grpSpPr>
          <a:xfrm>
            <a:off x="4004615" y="5660671"/>
            <a:ext cx="3102008" cy="1018555"/>
            <a:chOff x="0" y="0"/>
            <a:chExt cx="5177104" cy="1699919"/>
          </a:xfrm>
        </p:grpSpPr>
        <p:sp>
          <p:nvSpPr>
            <p:cNvPr id="28" name="Freeform 26">
              <a:extLst>
                <a:ext uri="{FF2B5EF4-FFF2-40B4-BE49-F238E27FC236}">
                  <a16:creationId xmlns:a16="http://schemas.microsoft.com/office/drawing/2014/main" id="{37D8C5D0-E75E-007A-2819-8885589E11C4}"/>
                </a:ext>
              </a:extLst>
            </p:cNvPr>
            <p:cNvSpPr/>
            <p:nvPr/>
          </p:nvSpPr>
          <p:spPr>
            <a:xfrm>
              <a:off x="0" y="0"/>
              <a:ext cx="5178374" cy="1699919"/>
            </a:xfrm>
            <a:custGeom>
              <a:avLst/>
              <a:gdLst/>
              <a:ahLst/>
              <a:cxnLst/>
              <a:rect l="l" t="t" r="r" b="b"/>
              <a:pathLst>
                <a:path w="5178374" h="1699919">
                  <a:moveTo>
                    <a:pt x="4624654" y="1699919"/>
                  </a:moveTo>
                  <a:lnTo>
                    <a:pt x="553720" y="1699919"/>
                  </a:lnTo>
                  <a:cubicBezTo>
                    <a:pt x="247650" y="1699919"/>
                    <a:pt x="0" y="1319425"/>
                    <a:pt x="0" y="850990"/>
                  </a:cubicBezTo>
                  <a:cubicBezTo>
                    <a:pt x="0" y="380603"/>
                    <a:pt x="247650" y="0"/>
                    <a:pt x="553720" y="0"/>
                  </a:cubicBezTo>
                  <a:lnTo>
                    <a:pt x="4624654" y="0"/>
                  </a:lnTo>
                  <a:cubicBezTo>
                    <a:pt x="4930724" y="0"/>
                    <a:pt x="5178374" y="380603"/>
                    <a:pt x="5178374" y="850990"/>
                  </a:cubicBezTo>
                  <a:cubicBezTo>
                    <a:pt x="5177104" y="1319425"/>
                    <a:pt x="4929454" y="1699919"/>
                    <a:pt x="4624654" y="1699919"/>
                  </a:cubicBezTo>
                  <a:close/>
                </a:path>
              </a:pathLst>
            </a:custGeom>
            <a:solidFill>
              <a:srgbClr val="A27FE1"/>
            </a:solidFill>
          </p:spPr>
          <p:txBody>
            <a:bodyPr/>
            <a:lstStyle/>
            <a:p>
              <a:endParaRPr lang="es-MX"/>
            </a:p>
          </p:txBody>
        </p:sp>
      </p:grpSp>
      <p:sp>
        <p:nvSpPr>
          <p:cNvPr id="29" name="TextBox 27">
            <a:extLst>
              <a:ext uri="{FF2B5EF4-FFF2-40B4-BE49-F238E27FC236}">
                <a16:creationId xmlns:a16="http://schemas.microsoft.com/office/drawing/2014/main" id="{AB7FB18A-6302-2C44-F0B6-E598119BED91}"/>
              </a:ext>
            </a:extLst>
          </p:cNvPr>
          <p:cNvSpPr txBox="1"/>
          <p:nvPr/>
        </p:nvSpPr>
        <p:spPr>
          <a:xfrm>
            <a:off x="4406729" y="5593436"/>
            <a:ext cx="2358231" cy="873316"/>
          </a:xfrm>
          <a:prstGeom prst="rect">
            <a:avLst/>
          </a:prstGeom>
        </p:spPr>
        <p:txBody>
          <a:bodyPr wrap="square" lIns="0" tIns="0" rIns="0" bIns="0" rtlCol="0" anchor="t">
            <a:spAutoFit/>
          </a:bodyPr>
          <a:lstStyle/>
          <a:p>
            <a:pPr algn="ctr">
              <a:lnSpc>
                <a:spcPts val="3569"/>
              </a:lnSpc>
            </a:pPr>
            <a:r>
              <a:rPr lang="en-US" spc="101" dirty="0" err="1">
                <a:solidFill>
                  <a:srgbClr val="000000"/>
                </a:solidFill>
                <a:latin typeface="Arial" panose="020B0604020202020204" pitchFamily="34" charset="0"/>
                <a:cs typeface="Arial" panose="020B0604020202020204" pitchFamily="34" charset="0"/>
              </a:rPr>
              <a:t>Expectativas</a:t>
            </a:r>
            <a:r>
              <a:rPr lang="en-US" spc="101" dirty="0">
                <a:solidFill>
                  <a:srgbClr val="000000"/>
                </a:solidFill>
                <a:latin typeface="Arial" panose="020B0604020202020204" pitchFamily="34" charset="0"/>
                <a:cs typeface="Arial" panose="020B0604020202020204" pitchFamily="34" charset="0"/>
              </a:rPr>
              <a:t> </a:t>
            </a:r>
            <a:r>
              <a:rPr lang="en-US" spc="101" dirty="0" err="1">
                <a:solidFill>
                  <a:srgbClr val="000000"/>
                </a:solidFill>
                <a:latin typeface="Arial" panose="020B0604020202020204" pitchFamily="34" charset="0"/>
                <a:cs typeface="Arial" panose="020B0604020202020204" pitchFamily="34" charset="0"/>
              </a:rPr>
              <a:t>culturales</a:t>
            </a:r>
            <a:r>
              <a:rPr lang="en-US" spc="101" dirty="0">
                <a:solidFill>
                  <a:srgbClr val="000000"/>
                </a:solidFill>
                <a:latin typeface="Arial" panose="020B0604020202020204" pitchFamily="34" charset="0"/>
                <a:cs typeface="Arial" panose="020B0604020202020204" pitchFamily="34" charset="0"/>
              </a:rPr>
              <a:t> </a:t>
            </a:r>
          </a:p>
        </p:txBody>
      </p:sp>
      <p:sp>
        <p:nvSpPr>
          <p:cNvPr id="33" name="AutoShape 31">
            <a:extLst>
              <a:ext uri="{FF2B5EF4-FFF2-40B4-BE49-F238E27FC236}">
                <a16:creationId xmlns:a16="http://schemas.microsoft.com/office/drawing/2014/main" id="{2482E4D1-5149-F009-A40B-444CF6755E29}"/>
              </a:ext>
            </a:extLst>
          </p:cNvPr>
          <p:cNvSpPr/>
          <p:nvPr/>
        </p:nvSpPr>
        <p:spPr>
          <a:xfrm rot="5400000">
            <a:off x="3072942" y="2978291"/>
            <a:ext cx="12524" cy="713467"/>
          </a:xfrm>
          <a:prstGeom prst="rect">
            <a:avLst/>
          </a:prstGeom>
          <a:solidFill>
            <a:srgbClr val="784CCF"/>
          </a:solidFill>
        </p:spPr>
        <p:txBody>
          <a:bodyPr/>
          <a:lstStyle/>
          <a:p>
            <a:endParaRPr lang="es-MX"/>
          </a:p>
        </p:txBody>
      </p:sp>
      <p:sp>
        <p:nvSpPr>
          <p:cNvPr id="34" name="TextBox 32">
            <a:extLst>
              <a:ext uri="{FF2B5EF4-FFF2-40B4-BE49-F238E27FC236}">
                <a16:creationId xmlns:a16="http://schemas.microsoft.com/office/drawing/2014/main" id="{E4800C78-A156-E02A-6F51-8633775A7CBE}"/>
              </a:ext>
            </a:extLst>
          </p:cNvPr>
          <p:cNvSpPr txBox="1"/>
          <p:nvPr/>
        </p:nvSpPr>
        <p:spPr>
          <a:xfrm>
            <a:off x="7146592" y="4032126"/>
            <a:ext cx="4645875" cy="1034129"/>
          </a:xfrm>
          <a:prstGeom prst="rect">
            <a:avLst/>
          </a:prstGeom>
        </p:spPr>
        <p:txBody>
          <a:bodyPr wrap="square" lIns="0" tIns="0" rIns="0" bIns="0" rtlCol="0" anchor="t">
            <a:spAutoFit/>
          </a:bodyPr>
          <a:lstStyle/>
          <a:p>
            <a:pPr marL="427101" lvl="1" indent="-213550" algn="just">
              <a:lnSpc>
                <a:spcPts val="2769"/>
              </a:lnSpc>
              <a:buFont typeface="Arial"/>
              <a:buChar char="•"/>
            </a:pPr>
            <a:r>
              <a:rPr lang="en-US" sz="1600" spc="79" dirty="0">
                <a:solidFill>
                  <a:srgbClr val="090909"/>
                </a:solidFill>
                <a:latin typeface="Arial" panose="020B0604020202020204" pitchFamily="34" charset="0"/>
                <a:cs typeface="Arial" panose="020B0604020202020204" pitchFamily="34" charset="0"/>
              </a:rPr>
              <a:t>La </a:t>
            </a:r>
            <a:r>
              <a:rPr lang="en-US" sz="1600" spc="79" dirty="0" err="1">
                <a:solidFill>
                  <a:srgbClr val="090909"/>
                </a:solidFill>
                <a:latin typeface="Arial" panose="020B0604020202020204" pitchFamily="34" charset="0"/>
                <a:cs typeface="Arial" panose="020B0604020202020204" pitchFamily="34" charset="0"/>
              </a:rPr>
              <a:t>función</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biológica</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reproductiva</a:t>
            </a:r>
            <a:r>
              <a:rPr lang="en-US" sz="1600" spc="79" dirty="0">
                <a:solidFill>
                  <a:srgbClr val="090909"/>
                </a:solidFill>
                <a:latin typeface="Arial" panose="020B0604020202020204" pitchFamily="34" charset="0"/>
                <a:cs typeface="Arial" panose="020B0604020202020204" pitchFamily="34" charset="0"/>
              </a:rPr>
              <a:t> de las </a:t>
            </a:r>
            <a:r>
              <a:rPr lang="en-US" sz="1600" spc="79" dirty="0" err="1">
                <a:solidFill>
                  <a:srgbClr val="090909"/>
                </a:solidFill>
                <a:latin typeface="Arial" panose="020B0604020202020204" pitchFamily="34" charset="0"/>
                <a:cs typeface="Arial" panose="020B0604020202020204" pitchFamily="34" charset="0"/>
              </a:rPr>
              <a:t>mujeres</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abonó</a:t>
            </a:r>
            <a:r>
              <a:rPr lang="en-US" sz="1600" spc="79" dirty="0">
                <a:solidFill>
                  <a:srgbClr val="090909"/>
                </a:solidFill>
                <a:latin typeface="Arial" panose="020B0604020202020204" pitchFamily="34" charset="0"/>
                <a:cs typeface="Arial" panose="020B0604020202020204" pitchFamily="34" charset="0"/>
              </a:rPr>
              <a:t> a </a:t>
            </a:r>
            <a:r>
              <a:rPr lang="en-US" sz="1600" spc="79" dirty="0" err="1">
                <a:solidFill>
                  <a:srgbClr val="090909"/>
                </a:solidFill>
                <a:latin typeface="Arial" panose="020B0604020202020204" pitchFamily="34" charset="0"/>
                <a:cs typeface="Arial" panose="020B0604020202020204" pitchFamily="34" charset="0"/>
              </a:rPr>
              <a:t>confinarlas</a:t>
            </a:r>
            <a:r>
              <a:rPr lang="en-US" sz="1600" spc="79" dirty="0">
                <a:solidFill>
                  <a:srgbClr val="090909"/>
                </a:solidFill>
                <a:latin typeface="Arial" panose="020B0604020202020204" pitchFamily="34" charset="0"/>
                <a:cs typeface="Arial" panose="020B0604020202020204" pitchFamily="34" charset="0"/>
              </a:rPr>
              <a:t> al </a:t>
            </a:r>
            <a:r>
              <a:rPr lang="en-US" sz="1600" spc="79" dirty="0" err="1">
                <a:solidFill>
                  <a:srgbClr val="090909"/>
                </a:solidFill>
                <a:latin typeface="Arial" panose="020B0604020202020204" pitchFamily="34" charset="0"/>
                <a:cs typeface="Arial" panose="020B0604020202020204" pitchFamily="34" charset="0"/>
              </a:rPr>
              <a:t>ámbito</a:t>
            </a:r>
            <a:r>
              <a:rPr lang="en-US" sz="1600" spc="79" dirty="0">
                <a:solidFill>
                  <a:srgbClr val="090909"/>
                </a:solidFill>
                <a:latin typeface="Arial" panose="020B0604020202020204" pitchFamily="34" charset="0"/>
                <a:cs typeface="Arial" panose="020B0604020202020204" pitchFamily="34" charset="0"/>
              </a:rPr>
              <a:t> privado-</a:t>
            </a:r>
            <a:r>
              <a:rPr lang="en-US" sz="1600" spc="79" dirty="0" err="1">
                <a:solidFill>
                  <a:srgbClr val="090909"/>
                </a:solidFill>
                <a:latin typeface="Arial" panose="020B0604020202020204" pitchFamily="34" charset="0"/>
                <a:cs typeface="Arial" panose="020B0604020202020204" pitchFamily="34" charset="0"/>
              </a:rPr>
              <a:t>doméstico</a:t>
            </a:r>
            <a:r>
              <a:rPr lang="en-US" sz="1600" spc="79" dirty="0">
                <a:solidFill>
                  <a:srgbClr val="090909"/>
                </a:solidFill>
                <a:latin typeface="Arial" panose="020B0604020202020204" pitchFamily="34" charset="0"/>
                <a:cs typeface="Arial" panose="020B0604020202020204" pitchFamily="34" charset="0"/>
              </a:rPr>
              <a:t> </a:t>
            </a:r>
          </a:p>
        </p:txBody>
      </p:sp>
      <p:sp>
        <p:nvSpPr>
          <p:cNvPr id="35" name="TextBox 33">
            <a:extLst>
              <a:ext uri="{FF2B5EF4-FFF2-40B4-BE49-F238E27FC236}">
                <a16:creationId xmlns:a16="http://schemas.microsoft.com/office/drawing/2014/main" id="{D11B2426-9A5C-EB47-C6D7-477D4CD2FB6C}"/>
              </a:ext>
            </a:extLst>
          </p:cNvPr>
          <p:cNvSpPr txBox="1"/>
          <p:nvPr/>
        </p:nvSpPr>
        <p:spPr>
          <a:xfrm>
            <a:off x="7146592" y="5190620"/>
            <a:ext cx="4817656" cy="1422634"/>
          </a:xfrm>
          <a:prstGeom prst="rect">
            <a:avLst/>
          </a:prstGeom>
        </p:spPr>
        <p:txBody>
          <a:bodyPr wrap="square" lIns="0" tIns="0" rIns="0" bIns="0" rtlCol="0" anchor="t">
            <a:spAutoFit/>
          </a:bodyPr>
          <a:lstStyle/>
          <a:p>
            <a:pPr marL="427101" lvl="1" indent="-213550" algn="just">
              <a:lnSpc>
                <a:spcPts val="2769"/>
              </a:lnSpc>
              <a:buFont typeface="Arial"/>
              <a:buChar char="•"/>
            </a:pPr>
            <a:r>
              <a:rPr lang="en-US" sz="1600" spc="79" dirty="0" err="1">
                <a:solidFill>
                  <a:srgbClr val="090909"/>
                </a:solidFill>
                <a:latin typeface="Arial" panose="020B0604020202020204" pitchFamily="34" charset="0"/>
                <a:cs typeface="Arial" panose="020B0604020202020204" pitchFamily="34" charset="0"/>
              </a:rPr>
              <a:t>Conductas</a:t>
            </a:r>
            <a:r>
              <a:rPr lang="en-US" sz="1600" spc="79" dirty="0">
                <a:solidFill>
                  <a:srgbClr val="090909"/>
                </a:solidFill>
                <a:latin typeface="Arial" panose="020B0604020202020204" pitchFamily="34" charset="0"/>
                <a:cs typeface="Arial" panose="020B0604020202020204" pitchFamily="34" charset="0"/>
              </a:rPr>
              <a:t> "</a:t>
            </a:r>
            <a:r>
              <a:rPr lang="en-US" sz="1600" spc="79" dirty="0" err="1">
                <a:solidFill>
                  <a:srgbClr val="090909"/>
                </a:solidFill>
                <a:latin typeface="Arial" panose="020B0604020202020204" pitchFamily="34" charset="0"/>
                <a:cs typeface="Arial" panose="020B0604020202020204" pitchFamily="34" charset="0"/>
              </a:rPr>
              <a:t>femeninas</a:t>
            </a:r>
            <a:r>
              <a:rPr lang="en-US" sz="1600" spc="79" dirty="0">
                <a:solidFill>
                  <a:srgbClr val="090909"/>
                </a:solidFill>
                <a:latin typeface="Arial" panose="020B0604020202020204" pitchFamily="34" charset="0"/>
                <a:cs typeface="Arial" panose="020B0604020202020204" pitchFamily="34" charset="0"/>
              </a:rPr>
              <a:t>"</a:t>
            </a:r>
          </a:p>
          <a:p>
            <a:pPr marL="427101" lvl="1" indent="-213550" algn="just">
              <a:lnSpc>
                <a:spcPts val="2769"/>
              </a:lnSpc>
              <a:buFont typeface="Arial"/>
              <a:buChar char="•"/>
            </a:pPr>
            <a:r>
              <a:rPr lang="en-US" sz="1600" spc="79" dirty="0" err="1">
                <a:solidFill>
                  <a:srgbClr val="090909"/>
                </a:solidFill>
                <a:latin typeface="Arial" panose="020B0604020202020204" pitchFamily="34" charset="0"/>
                <a:cs typeface="Arial" panose="020B0604020202020204" pitchFamily="34" charset="0"/>
              </a:rPr>
              <a:t>Cuidadoras</a:t>
            </a:r>
            <a:endParaRPr lang="en-US" sz="1600" spc="79" dirty="0">
              <a:solidFill>
                <a:srgbClr val="090909"/>
              </a:solidFill>
              <a:latin typeface="Arial" panose="020B0604020202020204" pitchFamily="34" charset="0"/>
              <a:cs typeface="Arial" panose="020B0604020202020204" pitchFamily="34" charset="0"/>
            </a:endParaRPr>
          </a:p>
          <a:p>
            <a:pPr marL="427101" lvl="1" indent="-213550" algn="just">
              <a:lnSpc>
                <a:spcPts val="2769"/>
              </a:lnSpc>
              <a:buFont typeface="Arial"/>
              <a:buChar char="•"/>
            </a:pPr>
            <a:r>
              <a:rPr lang="en-US" sz="1600" spc="79" dirty="0" err="1">
                <a:solidFill>
                  <a:srgbClr val="090909"/>
                </a:solidFill>
                <a:latin typeface="Arial" panose="020B0604020202020204" pitchFamily="34" charset="0"/>
                <a:cs typeface="Arial" panose="020B0604020202020204" pitchFamily="34" charset="0"/>
              </a:rPr>
              <a:t>Subordinación</a:t>
            </a:r>
            <a:r>
              <a:rPr lang="en-US" sz="1600" spc="79" dirty="0">
                <a:solidFill>
                  <a:srgbClr val="090909"/>
                </a:solidFill>
                <a:latin typeface="Arial" panose="020B0604020202020204" pitchFamily="34" charset="0"/>
                <a:cs typeface="Arial" panose="020B0604020202020204" pitchFamily="34" charset="0"/>
              </a:rPr>
              <a:t> </a:t>
            </a:r>
          </a:p>
          <a:p>
            <a:pPr marL="427101" lvl="1" indent="-213550" algn="just">
              <a:lnSpc>
                <a:spcPts val="2769"/>
              </a:lnSpc>
              <a:buFont typeface="Arial"/>
              <a:buChar char="•"/>
            </a:pPr>
            <a:r>
              <a:rPr lang="en-US" sz="1600" spc="79" dirty="0" err="1">
                <a:solidFill>
                  <a:srgbClr val="090909"/>
                </a:solidFill>
                <a:latin typeface="Arial" panose="020B0604020202020204" pitchFamily="34" charset="0"/>
                <a:cs typeface="Arial" panose="020B0604020202020204" pitchFamily="34" charset="0"/>
              </a:rPr>
              <a:t>Servidumbre</a:t>
            </a:r>
            <a:endParaRPr lang="en-US" sz="1600" spc="79" dirty="0">
              <a:solidFill>
                <a:srgbClr val="09090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50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A3079EF-FF0A-82B6-1DE3-B6FD0E78677E}"/>
              </a:ext>
            </a:extLst>
          </p:cNvPr>
          <p:cNvGrpSpPr/>
          <p:nvPr/>
        </p:nvGrpSpPr>
        <p:grpSpPr>
          <a:xfrm>
            <a:off x="1219116" y="1163166"/>
            <a:ext cx="3878674" cy="4109466"/>
            <a:chOff x="0" y="0"/>
            <a:chExt cx="9289772" cy="9842539"/>
          </a:xfrm>
        </p:grpSpPr>
        <p:sp>
          <p:nvSpPr>
            <p:cNvPr id="5" name="Freeform 7">
              <a:extLst>
                <a:ext uri="{FF2B5EF4-FFF2-40B4-BE49-F238E27FC236}">
                  <a16:creationId xmlns:a16="http://schemas.microsoft.com/office/drawing/2014/main" id="{D7C9B79C-6691-644F-55CC-11F6B4E6F2FB}"/>
                </a:ext>
              </a:extLst>
            </p:cNvPr>
            <p:cNvSpPr/>
            <p:nvPr/>
          </p:nvSpPr>
          <p:spPr>
            <a:xfrm>
              <a:off x="-9098" y="-6509"/>
              <a:ext cx="9304102" cy="9874592"/>
            </a:xfrm>
            <a:custGeom>
              <a:avLst/>
              <a:gdLst/>
              <a:ahLst/>
              <a:cxnLst/>
              <a:rect l="l" t="t" r="r" b="b"/>
              <a:pathLst>
                <a:path w="9304102" h="9874592">
                  <a:moveTo>
                    <a:pt x="63030" y="9281039"/>
                  </a:moveTo>
                  <a:cubicBezTo>
                    <a:pt x="63030" y="9281039"/>
                    <a:pt x="0" y="9034475"/>
                    <a:pt x="10218" y="1214762"/>
                  </a:cubicBezTo>
                  <a:cubicBezTo>
                    <a:pt x="18651" y="990971"/>
                    <a:pt x="65033" y="645332"/>
                    <a:pt x="65033" y="645332"/>
                  </a:cubicBezTo>
                  <a:cubicBezTo>
                    <a:pt x="82233" y="502466"/>
                    <a:pt x="56685" y="337866"/>
                    <a:pt x="181385" y="223925"/>
                  </a:cubicBezTo>
                  <a:cubicBezTo>
                    <a:pt x="346794" y="72788"/>
                    <a:pt x="621643" y="0"/>
                    <a:pt x="8411029" y="6965"/>
                  </a:cubicBezTo>
                  <a:lnTo>
                    <a:pt x="8411031" y="6965"/>
                  </a:lnTo>
                  <a:cubicBezTo>
                    <a:pt x="8627778" y="16819"/>
                    <a:pt x="8832093" y="36481"/>
                    <a:pt x="8966281" y="101690"/>
                  </a:cubicBezTo>
                  <a:cubicBezTo>
                    <a:pt x="9222327" y="226120"/>
                    <a:pt x="9304102" y="459160"/>
                    <a:pt x="9298615" y="704684"/>
                  </a:cubicBezTo>
                  <a:cubicBezTo>
                    <a:pt x="9298615" y="704684"/>
                    <a:pt x="9255327" y="1013073"/>
                    <a:pt x="9262760" y="1248607"/>
                  </a:cubicBezTo>
                  <a:cubicBezTo>
                    <a:pt x="9269883" y="9022841"/>
                    <a:pt x="9277040" y="9218444"/>
                    <a:pt x="9277040" y="9218444"/>
                  </a:cubicBezTo>
                  <a:cubicBezTo>
                    <a:pt x="9260358" y="9434176"/>
                    <a:pt x="9145714" y="9644787"/>
                    <a:pt x="8948845" y="9756412"/>
                  </a:cubicBezTo>
                  <a:cubicBezTo>
                    <a:pt x="8798494" y="9841661"/>
                    <a:pt x="8600463" y="9856758"/>
                    <a:pt x="6837358" y="9846017"/>
                  </a:cubicBezTo>
                  <a:lnTo>
                    <a:pt x="6837261" y="9846017"/>
                  </a:lnTo>
                  <a:cubicBezTo>
                    <a:pt x="645952" y="9840740"/>
                    <a:pt x="384604" y="9874593"/>
                    <a:pt x="254278" y="9765435"/>
                  </a:cubicBezTo>
                  <a:cubicBezTo>
                    <a:pt x="145767" y="9674550"/>
                    <a:pt x="81795" y="9481238"/>
                    <a:pt x="63030" y="9281039"/>
                  </a:cubicBezTo>
                  <a:close/>
                </a:path>
              </a:pathLst>
            </a:custGeom>
            <a:solidFill>
              <a:srgbClr val="FEEFE8"/>
            </a:solidFill>
          </p:spPr>
          <p:txBody>
            <a:bodyPr/>
            <a:lstStyle/>
            <a:p>
              <a:endParaRPr lang="es-MX"/>
            </a:p>
          </p:txBody>
        </p:sp>
      </p:grpSp>
      <p:grpSp>
        <p:nvGrpSpPr>
          <p:cNvPr id="11" name="Group 12">
            <a:extLst>
              <a:ext uri="{FF2B5EF4-FFF2-40B4-BE49-F238E27FC236}">
                <a16:creationId xmlns:a16="http://schemas.microsoft.com/office/drawing/2014/main" id="{B87C0DFC-ED16-3493-F1EB-260D9300C565}"/>
              </a:ext>
            </a:extLst>
          </p:cNvPr>
          <p:cNvGrpSpPr/>
          <p:nvPr/>
        </p:nvGrpSpPr>
        <p:grpSpPr>
          <a:xfrm>
            <a:off x="6096000" y="1173831"/>
            <a:ext cx="3878674" cy="4109466"/>
            <a:chOff x="0" y="0"/>
            <a:chExt cx="9289772" cy="9842539"/>
          </a:xfrm>
        </p:grpSpPr>
        <p:sp>
          <p:nvSpPr>
            <p:cNvPr id="12" name="Freeform 13">
              <a:extLst>
                <a:ext uri="{FF2B5EF4-FFF2-40B4-BE49-F238E27FC236}">
                  <a16:creationId xmlns:a16="http://schemas.microsoft.com/office/drawing/2014/main" id="{AADAF5E6-4A86-1B1E-A609-5D65D898E47D}"/>
                </a:ext>
              </a:extLst>
            </p:cNvPr>
            <p:cNvSpPr/>
            <p:nvPr/>
          </p:nvSpPr>
          <p:spPr>
            <a:xfrm>
              <a:off x="-9098" y="-6509"/>
              <a:ext cx="9304102" cy="9874592"/>
            </a:xfrm>
            <a:custGeom>
              <a:avLst/>
              <a:gdLst/>
              <a:ahLst/>
              <a:cxnLst/>
              <a:rect l="l" t="t" r="r" b="b"/>
              <a:pathLst>
                <a:path w="9304102" h="9874592">
                  <a:moveTo>
                    <a:pt x="63030" y="9281039"/>
                  </a:moveTo>
                  <a:cubicBezTo>
                    <a:pt x="63030" y="9281039"/>
                    <a:pt x="0" y="9034475"/>
                    <a:pt x="10218" y="1214762"/>
                  </a:cubicBezTo>
                  <a:cubicBezTo>
                    <a:pt x="18651" y="990971"/>
                    <a:pt x="65033" y="645332"/>
                    <a:pt x="65033" y="645332"/>
                  </a:cubicBezTo>
                  <a:cubicBezTo>
                    <a:pt x="82233" y="502466"/>
                    <a:pt x="56685" y="337866"/>
                    <a:pt x="181385" y="223925"/>
                  </a:cubicBezTo>
                  <a:cubicBezTo>
                    <a:pt x="346794" y="72788"/>
                    <a:pt x="621643" y="0"/>
                    <a:pt x="8411029" y="6965"/>
                  </a:cubicBezTo>
                  <a:lnTo>
                    <a:pt x="8411031" y="6965"/>
                  </a:lnTo>
                  <a:cubicBezTo>
                    <a:pt x="8627778" y="16819"/>
                    <a:pt x="8832093" y="36481"/>
                    <a:pt x="8966281" y="101690"/>
                  </a:cubicBezTo>
                  <a:cubicBezTo>
                    <a:pt x="9222327" y="226120"/>
                    <a:pt x="9304102" y="459160"/>
                    <a:pt x="9298615" y="704684"/>
                  </a:cubicBezTo>
                  <a:cubicBezTo>
                    <a:pt x="9298615" y="704684"/>
                    <a:pt x="9255327" y="1013073"/>
                    <a:pt x="9262760" y="1248607"/>
                  </a:cubicBezTo>
                  <a:cubicBezTo>
                    <a:pt x="9269883" y="9022841"/>
                    <a:pt x="9277040" y="9218444"/>
                    <a:pt x="9277040" y="9218444"/>
                  </a:cubicBezTo>
                  <a:cubicBezTo>
                    <a:pt x="9260358" y="9434176"/>
                    <a:pt x="9145714" y="9644787"/>
                    <a:pt x="8948845" y="9756412"/>
                  </a:cubicBezTo>
                  <a:cubicBezTo>
                    <a:pt x="8798494" y="9841661"/>
                    <a:pt x="8600463" y="9856758"/>
                    <a:pt x="6837358" y="9846017"/>
                  </a:cubicBezTo>
                  <a:lnTo>
                    <a:pt x="6837261" y="9846017"/>
                  </a:lnTo>
                  <a:cubicBezTo>
                    <a:pt x="645952" y="9840740"/>
                    <a:pt x="384604" y="9874593"/>
                    <a:pt x="254278" y="9765435"/>
                  </a:cubicBezTo>
                  <a:cubicBezTo>
                    <a:pt x="145767" y="9674550"/>
                    <a:pt x="81795" y="9481238"/>
                    <a:pt x="63030" y="9281039"/>
                  </a:cubicBezTo>
                  <a:close/>
                </a:path>
              </a:pathLst>
            </a:custGeom>
            <a:solidFill>
              <a:srgbClr val="FEEFE8"/>
            </a:solidFill>
          </p:spPr>
          <p:txBody>
            <a:bodyPr/>
            <a:lstStyle/>
            <a:p>
              <a:endParaRPr lang="es-MX"/>
            </a:p>
          </p:txBody>
        </p:sp>
      </p:grpSp>
      <p:sp>
        <p:nvSpPr>
          <p:cNvPr id="14" name="TextBox 16">
            <a:extLst>
              <a:ext uri="{FF2B5EF4-FFF2-40B4-BE49-F238E27FC236}">
                <a16:creationId xmlns:a16="http://schemas.microsoft.com/office/drawing/2014/main" id="{CB08B455-9848-E94B-D527-FBDE535DA412}"/>
              </a:ext>
            </a:extLst>
          </p:cNvPr>
          <p:cNvSpPr txBox="1"/>
          <p:nvPr/>
        </p:nvSpPr>
        <p:spPr>
          <a:xfrm>
            <a:off x="6376799" y="1328022"/>
            <a:ext cx="3270055" cy="734047"/>
          </a:xfrm>
          <a:prstGeom prst="rect">
            <a:avLst/>
          </a:prstGeom>
        </p:spPr>
        <p:txBody>
          <a:bodyPr lIns="0" tIns="0" rIns="0" bIns="0" rtlCol="0" anchor="t">
            <a:spAutoFit/>
          </a:bodyPr>
          <a:lstStyle/>
          <a:p>
            <a:pPr marL="0" lvl="0" indent="0" algn="ctr">
              <a:lnSpc>
                <a:spcPts val="2950"/>
              </a:lnSpc>
              <a:spcBef>
                <a:spcPct val="0"/>
              </a:spcBef>
            </a:pPr>
            <a:r>
              <a:rPr lang="en-US" dirty="0">
                <a:solidFill>
                  <a:srgbClr val="430E66"/>
                </a:solidFill>
                <a:latin typeface="Arial" panose="020B0604020202020204" pitchFamily="34" charset="0"/>
                <a:cs typeface="Arial" panose="020B0604020202020204" pitchFamily="34" charset="0"/>
              </a:rPr>
              <a:t>VIOLENCIA EN RAZÓN DE GÉNERO</a:t>
            </a:r>
          </a:p>
        </p:txBody>
      </p:sp>
      <p:sp>
        <p:nvSpPr>
          <p:cNvPr id="15" name="TextBox 17">
            <a:extLst>
              <a:ext uri="{FF2B5EF4-FFF2-40B4-BE49-F238E27FC236}">
                <a16:creationId xmlns:a16="http://schemas.microsoft.com/office/drawing/2014/main" id="{8B2C302F-640F-5B03-9E29-1A59025A7282}"/>
              </a:ext>
            </a:extLst>
          </p:cNvPr>
          <p:cNvSpPr txBox="1"/>
          <p:nvPr/>
        </p:nvSpPr>
        <p:spPr>
          <a:xfrm>
            <a:off x="1521080" y="1971321"/>
            <a:ext cx="2942235" cy="2941703"/>
          </a:xfrm>
          <a:prstGeom prst="rect">
            <a:avLst/>
          </a:prstGeom>
        </p:spPr>
        <p:txBody>
          <a:bodyPr lIns="0" tIns="0" rIns="0" bIns="0" rtlCol="0" anchor="t">
            <a:spAutoFit/>
          </a:bodyPr>
          <a:lstStyle/>
          <a:p>
            <a:pPr marL="0" lvl="0" indent="0" algn="just">
              <a:lnSpc>
                <a:spcPts val="2095"/>
              </a:lnSpc>
            </a:pPr>
            <a:r>
              <a:rPr lang="en-US" sz="1599" dirty="0">
                <a:solidFill>
                  <a:srgbClr val="430E66"/>
                </a:solidFill>
                <a:latin typeface="Arial" panose="020B0604020202020204" pitchFamily="34" charset="0"/>
                <a:cs typeface="Arial" panose="020B0604020202020204" pitchFamily="34" charset="0"/>
              </a:rPr>
              <a:t>La </a:t>
            </a:r>
            <a:r>
              <a:rPr lang="en-US" sz="1599" dirty="0" err="1">
                <a:solidFill>
                  <a:srgbClr val="430E66"/>
                </a:solidFill>
                <a:latin typeface="Arial" panose="020B0604020202020204" pitchFamily="34" charset="0"/>
                <a:cs typeface="Arial" panose="020B0604020202020204" pitchFamily="34" charset="0"/>
              </a:rPr>
              <a:t>organización</a:t>
            </a:r>
            <a:r>
              <a:rPr lang="en-US" sz="1599" dirty="0">
                <a:solidFill>
                  <a:srgbClr val="430E66"/>
                </a:solidFill>
                <a:latin typeface="Arial" panose="020B0604020202020204" pitchFamily="34" charset="0"/>
                <a:cs typeface="Arial" panose="020B0604020202020204" pitchFamily="34" charset="0"/>
              </a:rPr>
              <a:t> Mundial de la </a:t>
            </a:r>
            <a:r>
              <a:rPr lang="en-US" sz="1599" dirty="0" err="1">
                <a:solidFill>
                  <a:srgbClr val="430E66"/>
                </a:solidFill>
                <a:latin typeface="Arial" panose="020B0604020202020204" pitchFamily="34" charset="0"/>
                <a:cs typeface="Arial" panose="020B0604020202020204" pitchFamily="34" charset="0"/>
              </a:rPr>
              <a:t>Salud</a:t>
            </a:r>
            <a:r>
              <a:rPr lang="en-US" sz="1599" dirty="0">
                <a:solidFill>
                  <a:srgbClr val="430E66"/>
                </a:solidFill>
                <a:latin typeface="Arial" panose="020B0604020202020204" pitchFamily="34" charset="0"/>
                <a:cs typeface="Arial" panose="020B0604020202020204" pitchFamily="34" charset="0"/>
              </a:rPr>
              <a:t> (OMS) define la </a:t>
            </a:r>
            <a:r>
              <a:rPr lang="en-US" sz="1599" dirty="0" err="1">
                <a:solidFill>
                  <a:srgbClr val="430E66"/>
                </a:solidFill>
                <a:latin typeface="Arial" panose="020B0604020202020204" pitchFamily="34" charset="0"/>
                <a:cs typeface="Arial" panose="020B0604020202020204" pitchFamily="34" charset="0"/>
              </a:rPr>
              <a:t>violencia</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como</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el</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uso</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intencional</a:t>
            </a:r>
            <a:r>
              <a:rPr lang="en-US" sz="1599" dirty="0">
                <a:solidFill>
                  <a:srgbClr val="430E66"/>
                </a:solidFill>
                <a:latin typeface="Arial" panose="020B0604020202020204" pitchFamily="34" charset="0"/>
                <a:cs typeface="Arial" panose="020B0604020202020204" pitchFamily="34" charset="0"/>
              </a:rPr>
              <a:t> de la </a:t>
            </a:r>
            <a:r>
              <a:rPr lang="en-US" sz="1599" dirty="0" err="1">
                <a:solidFill>
                  <a:srgbClr val="430E66"/>
                </a:solidFill>
                <a:latin typeface="Arial" panose="020B0604020202020204" pitchFamily="34" charset="0"/>
                <a:cs typeface="Arial" panose="020B0604020202020204" pitchFamily="34" charset="0"/>
              </a:rPr>
              <a:t>fuerza</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física</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amenazas</a:t>
            </a:r>
            <a:r>
              <a:rPr lang="en-US" sz="1599" dirty="0">
                <a:solidFill>
                  <a:srgbClr val="430E66"/>
                </a:solidFill>
                <a:latin typeface="Arial" panose="020B0604020202020204" pitchFamily="34" charset="0"/>
                <a:cs typeface="Arial" panose="020B0604020202020204" pitchFamily="34" charset="0"/>
              </a:rPr>
              <a:t> contra uno </a:t>
            </a:r>
            <a:r>
              <a:rPr lang="en-US" sz="1599" dirty="0" err="1">
                <a:solidFill>
                  <a:srgbClr val="430E66"/>
                </a:solidFill>
                <a:latin typeface="Arial" panose="020B0604020202020204" pitchFamily="34" charset="0"/>
                <a:cs typeface="Arial" panose="020B0604020202020204" pitchFamily="34" charset="0"/>
              </a:rPr>
              <a:t>mismo</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otra</a:t>
            </a:r>
            <a:r>
              <a:rPr lang="en-US" sz="1599" dirty="0">
                <a:solidFill>
                  <a:srgbClr val="430E66"/>
                </a:solidFill>
                <a:latin typeface="Arial" panose="020B0604020202020204" pitchFamily="34" charset="0"/>
                <a:cs typeface="Arial" panose="020B0604020202020204" pitchFamily="34" charset="0"/>
              </a:rPr>
              <a:t> persona, un </a:t>
            </a:r>
            <a:r>
              <a:rPr lang="en-US" sz="1599" dirty="0" err="1">
                <a:solidFill>
                  <a:srgbClr val="430E66"/>
                </a:solidFill>
                <a:latin typeface="Arial" panose="020B0604020202020204" pitchFamily="34" charset="0"/>
                <a:cs typeface="Arial" panose="020B0604020202020204" pitchFamily="34" charset="0"/>
              </a:rPr>
              <a:t>grupo</a:t>
            </a:r>
            <a:r>
              <a:rPr lang="en-US" sz="1599" dirty="0">
                <a:solidFill>
                  <a:srgbClr val="430E66"/>
                </a:solidFill>
                <a:latin typeface="Arial" panose="020B0604020202020204" pitchFamily="34" charset="0"/>
                <a:cs typeface="Arial" panose="020B0604020202020204" pitchFamily="34" charset="0"/>
              </a:rPr>
              <a:t> o </a:t>
            </a:r>
            <a:r>
              <a:rPr lang="en-US" sz="1599" dirty="0" err="1">
                <a:solidFill>
                  <a:srgbClr val="430E66"/>
                </a:solidFill>
                <a:latin typeface="Arial" panose="020B0604020202020204" pitchFamily="34" charset="0"/>
                <a:cs typeface="Arial" panose="020B0604020202020204" pitchFamily="34" charset="0"/>
              </a:rPr>
              <a:t>una</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comunidad</a:t>
            </a:r>
            <a:r>
              <a:rPr lang="en-US" sz="1599" dirty="0">
                <a:solidFill>
                  <a:srgbClr val="430E66"/>
                </a:solidFill>
                <a:latin typeface="Arial" panose="020B0604020202020204" pitchFamily="34" charset="0"/>
                <a:cs typeface="Arial" panose="020B0604020202020204" pitchFamily="34" charset="0"/>
              </a:rPr>
              <a:t> que </a:t>
            </a:r>
            <a:r>
              <a:rPr lang="en-US" sz="1599" dirty="0" err="1">
                <a:solidFill>
                  <a:srgbClr val="430E66"/>
                </a:solidFill>
                <a:latin typeface="Arial" panose="020B0604020202020204" pitchFamily="34" charset="0"/>
                <a:cs typeface="Arial" panose="020B0604020202020204" pitchFamily="34" charset="0"/>
              </a:rPr>
              <a:t>tiene</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como</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consecuencia</a:t>
            </a:r>
            <a:r>
              <a:rPr lang="en-US" sz="1599" dirty="0">
                <a:solidFill>
                  <a:srgbClr val="430E66"/>
                </a:solidFill>
                <a:latin typeface="Arial" panose="020B0604020202020204" pitchFamily="34" charset="0"/>
                <a:cs typeface="Arial" panose="020B0604020202020204" pitchFamily="34" charset="0"/>
              </a:rPr>
              <a:t> o es </a:t>
            </a:r>
            <a:r>
              <a:rPr lang="en-US" sz="1599" dirty="0" err="1">
                <a:solidFill>
                  <a:srgbClr val="430E66"/>
                </a:solidFill>
                <a:latin typeface="Arial" panose="020B0604020202020204" pitchFamily="34" charset="0"/>
                <a:cs typeface="Arial" panose="020B0604020202020204" pitchFamily="34" charset="0"/>
              </a:rPr>
              <a:t>muy</a:t>
            </a:r>
            <a:r>
              <a:rPr lang="en-US" sz="1599" dirty="0">
                <a:solidFill>
                  <a:srgbClr val="430E66"/>
                </a:solidFill>
                <a:latin typeface="Arial" panose="020B0604020202020204" pitchFamily="34" charset="0"/>
                <a:cs typeface="Arial" panose="020B0604020202020204" pitchFamily="34" charset="0"/>
              </a:rPr>
              <a:t> probable que </a:t>
            </a:r>
            <a:r>
              <a:rPr lang="en-US" sz="1599" dirty="0" err="1">
                <a:solidFill>
                  <a:srgbClr val="430E66"/>
                </a:solidFill>
                <a:latin typeface="Arial" panose="020B0604020202020204" pitchFamily="34" charset="0"/>
                <a:cs typeface="Arial" panose="020B0604020202020204" pitchFamily="34" charset="0"/>
              </a:rPr>
              <a:t>tenga</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como</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consecuencia</a:t>
            </a:r>
            <a:r>
              <a:rPr lang="en-US" sz="1599" dirty="0">
                <a:solidFill>
                  <a:srgbClr val="430E66"/>
                </a:solidFill>
                <a:latin typeface="Arial" panose="020B0604020202020204" pitchFamily="34" charset="0"/>
                <a:cs typeface="Arial" panose="020B0604020202020204" pitchFamily="34" charset="0"/>
              </a:rPr>
              <a:t> un </a:t>
            </a:r>
            <a:r>
              <a:rPr lang="en-US" sz="1599" dirty="0" err="1">
                <a:solidFill>
                  <a:srgbClr val="430E66"/>
                </a:solidFill>
                <a:latin typeface="Arial" panose="020B0604020202020204" pitchFamily="34" charset="0"/>
                <a:cs typeface="Arial" panose="020B0604020202020204" pitchFamily="34" charset="0"/>
              </a:rPr>
              <a:t>traumatismo</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daños</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psicológicos</a:t>
            </a:r>
            <a:r>
              <a:rPr lang="en-US" sz="1599" dirty="0">
                <a:solidFill>
                  <a:srgbClr val="430E66"/>
                </a:solidFill>
                <a:latin typeface="Arial" panose="020B0604020202020204" pitchFamily="34" charset="0"/>
                <a:cs typeface="Arial" panose="020B0604020202020204" pitchFamily="34" charset="0"/>
              </a:rPr>
              <a:t>, </a:t>
            </a:r>
            <a:r>
              <a:rPr lang="en-US" sz="1599" dirty="0" err="1">
                <a:solidFill>
                  <a:srgbClr val="430E66"/>
                </a:solidFill>
                <a:latin typeface="Arial" panose="020B0604020202020204" pitchFamily="34" charset="0"/>
                <a:cs typeface="Arial" panose="020B0604020202020204" pitchFamily="34" charset="0"/>
              </a:rPr>
              <a:t>problemas</a:t>
            </a:r>
            <a:r>
              <a:rPr lang="en-US" sz="1599" dirty="0">
                <a:solidFill>
                  <a:srgbClr val="430E66"/>
                </a:solidFill>
                <a:latin typeface="Arial" panose="020B0604020202020204" pitchFamily="34" charset="0"/>
                <a:cs typeface="Arial" panose="020B0604020202020204" pitchFamily="34" charset="0"/>
              </a:rPr>
              <a:t> de </a:t>
            </a:r>
            <a:r>
              <a:rPr lang="en-US" sz="1599" dirty="0" err="1">
                <a:solidFill>
                  <a:srgbClr val="430E66"/>
                </a:solidFill>
                <a:latin typeface="Arial" panose="020B0604020202020204" pitchFamily="34" charset="0"/>
                <a:cs typeface="Arial" panose="020B0604020202020204" pitchFamily="34" charset="0"/>
              </a:rPr>
              <a:t>desarrollo</a:t>
            </a:r>
            <a:r>
              <a:rPr lang="en-US" sz="1599" dirty="0">
                <a:solidFill>
                  <a:srgbClr val="430E66"/>
                </a:solidFill>
                <a:latin typeface="Arial" panose="020B0604020202020204" pitchFamily="34" charset="0"/>
                <a:cs typeface="Arial" panose="020B0604020202020204" pitchFamily="34" charset="0"/>
              </a:rPr>
              <a:t> o la </a:t>
            </a:r>
            <a:r>
              <a:rPr lang="en-US" sz="1599" dirty="0" err="1">
                <a:solidFill>
                  <a:srgbClr val="430E66"/>
                </a:solidFill>
                <a:latin typeface="Arial" panose="020B0604020202020204" pitchFamily="34" charset="0"/>
                <a:cs typeface="Arial" panose="020B0604020202020204" pitchFamily="34" charset="0"/>
              </a:rPr>
              <a:t>muerte</a:t>
            </a:r>
            <a:r>
              <a:rPr lang="en-US" sz="1599" dirty="0">
                <a:solidFill>
                  <a:srgbClr val="430E66"/>
                </a:solidFill>
                <a:latin typeface="Arial" panose="020B0604020202020204" pitchFamily="34" charset="0"/>
                <a:cs typeface="Arial" panose="020B0604020202020204" pitchFamily="34" charset="0"/>
              </a:rPr>
              <a:t>”.</a:t>
            </a:r>
          </a:p>
        </p:txBody>
      </p:sp>
      <p:sp>
        <p:nvSpPr>
          <p:cNvPr id="16" name="TextBox 18">
            <a:extLst>
              <a:ext uri="{FF2B5EF4-FFF2-40B4-BE49-F238E27FC236}">
                <a16:creationId xmlns:a16="http://schemas.microsoft.com/office/drawing/2014/main" id="{26A124F9-31A0-A5BB-54F3-4B201B345C3C}"/>
              </a:ext>
            </a:extLst>
          </p:cNvPr>
          <p:cNvSpPr txBox="1"/>
          <p:nvPr/>
        </p:nvSpPr>
        <p:spPr>
          <a:xfrm>
            <a:off x="1661480" y="1357563"/>
            <a:ext cx="2661436" cy="371897"/>
          </a:xfrm>
          <a:prstGeom prst="rect">
            <a:avLst/>
          </a:prstGeom>
        </p:spPr>
        <p:txBody>
          <a:bodyPr lIns="0" tIns="0" rIns="0" bIns="0" rtlCol="0" anchor="t">
            <a:spAutoFit/>
          </a:bodyPr>
          <a:lstStyle/>
          <a:p>
            <a:pPr marL="0" lvl="0" indent="0" algn="ctr">
              <a:lnSpc>
                <a:spcPts val="2949"/>
              </a:lnSpc>
              <a:spcBef>
                <a:spcPct val="0"/>
              </a:spcBef>
            </a:pPr>
            <a:r>
              <a:rPr lang="en-US" sz="2499" dirty="0">
                <a:solidFill>
                  <a:srgbClr val="430E66"/>
                </a:solidFill>
                <a:latin typeface="Arial" panose="020B0604020202020204" pitchFamily="34" charset="0"/>
                <a:cs typeface="Arial" panose="020B0604020202020204" pitchFamily="34" charset="0"/>
              </a:rPr>
              <a:t>VIOLENCIA</a:t>
            </a:r>
          </a:p>
        </p:txBody>
      </p:sp>
      <p:sp>
        <p:nvSpPr>
          <p:cNvPr id="20" name="TextBox 23">
            <a:extLst>
              <a:ext uri="{FF2B5EF4-FFF2-40B4-BE49-F238E27FC236}">
                <a16:creationId xmlns:a16="http://schemas.microsoft.com/office/drawing/2014/main" id="{54017F4D-DD49-910A-EFC2-169CC02DE0CA}"/>
              </a:ext>
            </a:extLst>
          </p:cNvPr>
          <p:cNvSpPr txBox="1"/>
          <p:nvPr/>
        </p:nvSpPr>
        <p:spPr>
          <a:xfrm>
            <a:off x="6704619" y="2121239"/>
            <a:ext cx="2942235" cy="2941703"/>
          </a:xfrm>
          <a:prstGeom prst="rect">
            <a:avLst/>
          </a:prstGeom>
        </p:spPr>
        <p:txBody>
          <a:bodyPr lIns="0" tIns="0" rIns="0" bIns="0" rtlCol="0" anchor="t">
            <a:spAutoFit/>
          </a:bodyPr>
          <a:lstStyle/>
          <a:p>
            <a:pPr marL="0" lvl="0" indent="0" algn="just">
              <a:lnSpc>
                <a:spcPts val="2095"/>
              </a:lnSpc>
            </a:pPr>
            <a:r>
              <a:rPr lang="en-US" sz="1599">
                <a:solidFill>
                  <a:srgbClr val="430E66"/>
                </a:solidFill>
                <a:latin typeface="Arial" panose="020B0604020202020204" pitchFamily="34" charset="0"/>
                <a:cs typeface="Arial" panose="020B0604020202020204" pitchFamily="34" charset="0"/>
              </a:rPr>
              <a:t>La Organización de las Naciones Unidas (ONU) definió la violencia de género como todo acto de violencia sexista que tiene como resultado posible o real un daño físico, sexual o psíquico, incluidas las amenazas, la coerción, o la privación arbitraria de la libertad, ya sea que ocurra en la vida pública o privada.</a:t>
            </a:r>
          </a:p>
        </p:txBody>
      </p:sp>
    </p:spTree>
    <p:extLst>
      <p:ext uri="{BB962C8B-B14F-4D97-AF65-F5344CB8AC3E}">
        <p14:creationId xmlns:p14="http://schemas.microsoft.com/office/powerpoint/2010/main" val="310735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77BA64E-59A0-5A3E-1E2D-D0BDC98F3689}"/>
              </a:ext>
            </a:extLst>
          </p:cNvPr>
          <p:cNvGrpSpPr/>
          <p:nvPr/>
        </p:nvGrpSpPr>
        <p:grpSpPr>
          <a:xfrm>
            <a:off x="5157148" y="3069958"/>
            <a:ext cx="1952844" cy="1576260"/>
            <a:chOff x="0" y="0"/>
            <a:chExt cx="2578339" cy="1714500"/>
          </a:xfrm>
        </p:grpSpPr>
        <p:sp>
          <p:nvSpPr>
            <p:cNvPr id="3" name="Freeform 3">
              <a:extLst>
                <a:ext uri="{FF2B5EF4-FFF2-40B4-BE49-F238E27FC236}">
                  <a16:creationId xmlns:a16="http://schemas.microsoft.com/office/drawing/2014/main" id="{B0B81EC3-B152-5E87-E21D-13124035EB5C}"/>
                </a:ext>
              </a:extLst>
            </p:cNvPr>
            <p:cNvSpPr/>
            <p:nvPr/>
          </p:nvSpPr>
          <p:spPr>
            <a:xfrm>
              <a:off x="10160" y="16510"/>
              <a:ext cx="2555479" cy="1686560"/>
            </a:xfrm>
            <a:custGeom>
              <a:avLst/>
              <a:gdLst/>
              <a:ahLst/>
              <a:cxnLst/>
              <a:rect l="l" t="t" r="r" b="b"/>
              <a:pathLst>
                <a:path w="2555479" h="1686560">
                  <a:moveTo>
                    <a:pt x="2555479" y="1686560"/>
                  </a:moveTo>
                  <a:lnTo>
                    <a:pt x="0" y="1678940"/>
                  </a:lnTo>
                  <a:lnTo>
                    <a:pt x="0" y="598170"/>
                  </a:lnTo>
                  <a:lnTo>
                    <a:pt x="17780" y="19050"/>
                  </a:lnTo>
                  <a:lnTo>
                    <a:pt x="1272176" y="0"/>
                  </a:lnTo>
                  <a:lnTo>
                    <a:pt x="2536429" y="5080"/>
                  </a:lnTo>
                  <a:close/>
                </a:path>
              </a:pathLst>
            </a:custGeom>
            <a:solidFill>
              <a:srgbClr val="FFC4D4"/>
            </a:solidFill>
          </p:spPr>
          <p:txBody>
            <a:bodyPr/>
            <a:lstStyle/>
            <a:p>
              <a:endParaRPr lang="es-MX"/>
            </a:p>
          </p:txBody>
        </p:sp>
        <p:sp>
          <p:nvSpPr>
            <p:cNvPr id="6" name="Freeform 4">
              <a:extLst>
                <a:ext uri="{FF2B5EF4-FFF2-40B4-BE49-F238E27FC236}">
                  <a16:creationId xmlns:a16="http://schemas.microsoft.com/office/drawing/2014/main" id="{A484753C-266E-B445-BC9D-FB83ED4A0641}"/>
                </a:ext>
              </a:extLst>
            </p:cNvPr>
            <p:cNvSpPr/>
            <p:nvPr/>
          </p:nvSpPr>
          <p:spPr>
            <a:xfrm>
              <a:off x="-3810" y="0"/>
              <a:ext cx="2584689" cy="1713230"/>
            </a:xfrm>
            <a:custGeom>
              <a:avLst/>
              <a:gdLst/>
              <a:ahLst/>
              <a:cxnLst/>
              <a:rect l="l" t="t" r="r" b="b"/>
              <a:pathLst>
                <a:path w="2584689" h="1713230">
                  <a:moveTo>
                    <a:pt x="2550399" y="21590"/>
                  </a:moveTo>
                  <a:cubicBezTo>
                    <a:pt x="2551669" y="34290"/>
                    <a:pt x="2551669" y="44450"/>
                    <a:pt x="2552939" y="54610"/>
                  </a:cubicBezTo>
                  <a:cubicBezTo>
                    <a:pt x="2555479" y="88900"/>
                    <a:pt x="2556749" y="124460"/>
                    <a:pt x="2559289" y="158750"/>
                  </a:cubicBezTo>
                  <a:cubicBezTo>
                    <a:pt x="2559289" y="208280"/>
                    <a:pt x="2571989" y="1184910"/>
                    <a:pt x="2578339" y="1234440"/>
                  </a:cubicBezTo>
                  <a:cubicBezTo>
                    <a:pt x="2584689" y="1309370"/>
                    <a:pt x="2580879" y="1385570"/>
                    <a:pt x="2580879" y="1460500"/>
                  </a:cubicBezTo>
                  <a:cubicBezTo>
                    <a:pt x="2580879" y="1526540"/>
                    <a:pt x="2582149" y="1587500"/>
                    <a:pt x="2583419" y="1652270"/>
                  </a:cubicBezTo>
                  <a:cubicBezTo>
                    <a:pt x="2583419" y="1673860"/>
                    <a:pt x="2583419" y="1687830"/>
                    <a:pt x="2583419" y="1711960"/>
                  </a:cubicBezTo>
                  <a:cubicBezTo>
                    <a:pt x="2560559" y="1711960"/>
                    <a:pt x="2540239" y="1713230"/>
                    <a:pt x="2517096" y="1711960"/>
                  </a:cubicBezTo>
                  <a:cubicBezTo>
                    <a:pt x="2389689" y="1706880"/>
                    <a:pt x="2260321" y="1713230"/>
                    <a:pt x="2132914" y="1708150"/>
                  </a:cubicBezTo>
                  <a:cubicBezTo>
                    <a:pt x="2056470" y="1704340"/>
                    <a:pt x="1981985" y="1706880"/>
                    <a:pt x="1905541" y="1704340"/>
                  </a:cubicBezTo>
                  <a:cubicBezTo>
                    <a:pt x="1870259" y="1703070"/>
                    <a:pt x="1834977" y="1701800"/>
                    <a:pt x="1799695" y="1700530"/>
                  </a:cubicBezTo>
                  <a:cubicBezTo>
                    <a:pt x="1778134" y="1700530"/>
                    <a:pt x="1758533" y="1701800"/>
                    <a:pt x="1736971" y="1701800"/>
                  </a:cubicBezTo>
                  <a:cubicBezTo>
                    <a:pt x="1682088" y="1700530"/>
                    <a:pt x="1531160" y="1701800"/>
                    <a:pt x="1476276" y="1700530"/>
                  </a:cubicBezTo>
                  <a:cubicBezTo>
                    <a:pt x="1437074" y="1699260"/>
                    <a:pt x="653029" y="1708150"/>
                    <a:pt x="613827" y="1706880"/>
                  </a:cubicBezTo>
                  <a:cubicBezTo>
                    <a:pt x="604026" y="1706880"/>
                    <a:pt x="592266" y="1708150"/>
                    <a:pt x="582465" y="1708150"/>
                  </a:cubicBezTo>
                  <a:cubicBezTo>
                    <a:pt x="558944" y="1708150"/>
                    <a:pt x="537383" y="1709420"/>
                    <a:pt x="513861" y="1709420"/>
                  </a:cubicBezTo>
                  <a:cubicBezTo>
                    <a:pt x="455058" y="1709420"/>
                    <a:pt x="398215" y="1708150"/>
                    <a:pt x="339411" y="1706880"/>
                  </a:cubicBezTo>
                  <a:cubicBezTo>
                    <a:pt x="304129" y="1705610"/>
                    <a:pt x="268847" y="1704340"/>
                    <a:pt x="235525" y="1703070"/>
                  </a:cubicBezTo>
                  <a:cubicBezTo>
                    <a:pt x="172802" y="1701800"/>
                    <a:pt x="110078"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61075" y="30480"/>
                    <a:pt x="92437" y="29210"/>
                  </a:cubicBezTo>
                  <a:cubicBezTo>
                    <a:pt x="145360" y="25400"/>
                    <a:pt x="198283" y="22860"/>
                    <a:pt x="253166" y="20320"/>
                  </a:cubicBezTo>
                  <a:cubicBezTo>
                    <a:pt x="290408" y="17780"/>
                    <a:pt x="327651" y="16510"/>
                    <a:pt x="362933" y="13970"/>
                  </a:cubicBezTo>
                  <a:cubicBezTo>
                    <a:pt x="398215" y="11430"/>
                    <a:pt x="435457" y="8890"/>
                    <a:pt x="470739" y="8890"/>
                  </a:cubicBezTo>
                  <a:cubicBezTo>
                    <a:pt x="509941" y="7620"/>
                    <a:pt x="549143" y="10160"/>
                    <a:pt x="588346" y="8890"/>
                  </a:cubicBezTo>
                  <a:cubicBezTo>
                    <a:pt x="637348" y="8890"/>
                    <a:pt x="1525279" y="6350"/>
                    <a:pt x="1574282" y="5080"/>
                  </a:cubicBezTo>
                  <a:cubicBezTo>
                    <a:pt x="1621325" y="3810"/>
                    <a:pt x="1668368" y="2540"/>
                    <a:pt x="1717370" y="2540"/>
                  </a:cubicBezTo>
                  <a:cubicBezTo>
                    <a:pt x="1797735" y="1270"/>
                    <a:pt x="1876140" y="0"/>
                    <a:pt x="1956504" y="0"/>
                  </a:cubicBezTo>
                  <a:cubicBezTo>
                    <a:pt x="1989826" y="0"/>
                    <a:pt x="2025108" y="2540"/>
                    <a:pt x="2058430" y="2540"/>
                  </a:cubicBezTo>
                  <a:cubicBezTo>
                    <a:pt x="2150555" y="3810"/>
                    <a:pt x="2244640" y="5080"/>
                    <a:pt x="2336766" y="7620"/>
                  </a:cubicBezTo>
                  <a:cubicBezTo>
                    <a:pt x="2385769" y="8890"/>
                    <a:pt x="2434772" y="12700"/>
                    <a:pt x="2483774" y="16510"/>
                  </a:cubicBezTo>
                  <a:cubicBezTo>
                    <a:pt x="2495535" y="16510"/>
                    <a:pt x="2507296" y="16510"/>
                    <a:pt x="2517096" y="16510"/>
                  </a:cubicBezTo>
                  <a:cubicBezTo>
                    <a:pt x="2531349" y="17780"/>
                    <a:pt x="2540239" y="20320"/>
                    <a:pt x="2550399" y="21590"/>
                  </a:cubicBezTo>
                  <a:close/>
                  <a:moveTo>
                    <a:pt x="2560559" y="1695450"/>
                  </a:moveTo>
                  <a:cubicBezTo>
                    <a:pt x="2561829" y="1678940"/>
                    <a:pt x="2563099" y="1666240"/>
                    <a:pt x="2563099" y="1653540"/>
                  </a:cubicBezTo>
                  <a:cubicBezTo>
                    <a:pt x="2561829" y="1581150"/>
                    <a:pt x="2560559" y="1513840"/>
                    <a:pt x="2560559" y="1441450"/>
                  </a:cubicBezTo>
                  <a:cubicBezTo>
                    <a:pt x="2560559" y="1408430"/>
                    <a:pt x="2563099" y="1375410"/>
                    <a:pt x="2561829" y="1342390"/>
                  </a:cubicBezTo>
                  <a:cubicBezTo>
                    <a:pt x="2561829" y="1311910"/>
                    <a:pt x="2560559" y="1280160"/>
                    <a:pt x="2559289" y="1249680"/>
                  </a:cubicBezTo>
                  <a:cubicBezTo>
                    <a:pt x="2554209" y="1202690"/>
                    <a:pt x="2542779" y="229870"/>
                    <a:pt x="2542779" y="182880"/>
                  </a:cubicBezTo>
                  <a:cubicBezTo>
                    <a:pt x="2540239" y="143510"/>
                    <a:pt x="2537699" y="102870"/>
                    <a:pt x="2535159" y="63500"/>
                  </a:cubicBezTo>
                  <a:cubicBezTo>
                    <a:pt x="2533889" y="44450"/>
                    <a:pt x="2532619" y="43180"/>
                    <a:pt x="2511216" y="41910"/>
                  </a:cubicBezTo>
                  <a:cubicBezTo>
                    <a:pt x="2505336" y="41910"/>
                    <a:pt x="2501415" y="41910"/>
                    <a:pt x="2495535" y="40640"/>
                  </a:cubicBezTo>
                  <a:cubicBezTo>
                    <a:pt x="2446532" y="36830"/>
                    <a:pt x="2395569" y="31750"/>
                    <a:pt x="2346566" y="30480"/>
                  </a:cubicBezTo>
                  <a:cubicBezTo>
                    <a:pt x="2226999" y="26670"/>
                    <a:pt x="2105473" y="25400"/>
                    <a:pt x="1985906" y="22860"/>
                  </a:cubicBezTo>
                  <a:cubicBezTo>
                    <a:pt x="1968265" y="22860"/>
                    <a:pt x="1948664" y="22860"/>
                    <a:pt x="1931023" y="22860"/>
                  </a:cubicBezTo>
                  <a:cubicBezTo>
                    <a:pt x="1901621" y="22860"/>
                    <a:pt x="1872219" y="22860"/>
                    <a:pt x="1844778" y="22860"/>
                  </a:cubicBezTo>
                  <a:cubicBezTo>
                    <a:pt x="1782054" y="22860"/>
                    <a:pt x="1719330" y="22860"/>
                    <a:pt x="1658567" y="24130"/>
                  </a:cubicBezTo>
                  <a:cubicBezTo>
                    <a:pt x="1605644" y="25400"/>
                    <a:pt x="713793" y="29210"/>
                    <a:pt x="660870" y="29210"/>
                  </a:cubicBezTo>
                  <a:cubicBezTo>
                    <a:pt x="574625" y="29210"/>
                    <a:pt x="488380" y="26670"/>
                    <a:pt x="402135" y="33020"/>
                  </a:cubicBezTo>
                  <a:cubicBezTo>
                    <a:pt x="357052" y="36830"/>
                    <a:pt x="313930" y="36830"/>
                    <a:pt x="270807" y="38100"/>
                  </a:cubicBezTo>
                  <a:cubicBezTo>
                    <a:pt x="196323" y="41910"/>
                    <a:pt x="121839"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4996" y="1677670"/>
                    <a:pt x="92437" y="1678940"/>
                    <a:pt x="117919" y="1678940"/>
                  </a:cubicBezTo>
                  <a:cubicBezTo>
                    <a:pt x="155161" y="1678940"/>
                    <a:pt x="194363" y="1676400"/>
                    <a:pt x="231605" y="1678940"/>
                  </a:cubicBezTo>
                  <a:cubicBezTo>
                    <a:pt x="292369" y="1682750"/>
                    <a:pt x="353132" y="1685290"/>
                    <a:pt x="413896" y="1684020"/>
                  </a:cubicBezTo>
                  <a:cubicBezTo>
                    <a:pt x="453098" y="1682750"/>
                    <a:pt x="490340" y="1685290"/>
                    <a:pt x="529542" y="1685290"/>
                  </a:cubicBezTo>
                  <a:cubicBezTo>
                    <a:pt x="586385" y="1685290"/>
                    <a:pt x="643229" y="1684020"/>
                    <a:pt x="700072" y="1685290"/>
                  </a:cubicBezTo>
                  <a:cubicBezTo>
                    <a:pt x="784357" y="1686560"/>
                    <a:pt x="1709530" y="1676400"/>
                    <a:pt x="1795775" y="1678940"/>
                  </a:cubicBezTo>
                  <a:cubicBezTo>
                    <a:pt x="1833017" y="1680210"/>
                    <a:pt x="1870259" y="1681480"/>
                    <a:pt x="1905541" y="1681480"/>
                  </a:cubicBezTo>
                  <a:cubicBezTo>
                    <a:pt x="1970225" y="1684020"/>
                    <a:pt x="2032948" y="1680210"/>
                    <a:pt x="2097632" y="1684020"/>
                  </a:cubicBezTo>
                  <a:cubicBezTo>
                    <a:pt x="2150555" y="1686560"/>
                    <a:pt x="2203478" y="1686560"/>
                    <a:pt x="2256401" y="1689100"/>
                  </a:cubicBezTo>
                  <a:cubicBezTo>
                    <a:pt x="2334806" y="1692910"/>
                    <a:pt x="2413210" y="1695450"/>
                    <a:pt x="2491615" y="1696720"/>
                  </a:cubicBezTo>
                  <a:cubicBezTo>
                    <a:pt x="2521016" y="1696720"/>
                    <a:pt x="2540239" y="1695450"/>
                    <a:pt x="2560559" y="1695450"/>
                  </a:cubicBezTo>
                  <a:close/>
                </a:path>
              </a:pathLst>
            </a:custGeom>
            <a:solidFill>
              <a:srgbClr val="000000"/>
            </a:solidFill>
          </p:spPr>
          <p:txBody>
            <a:bodyPr/>
            <a:lstStyle/>
            <a:p>
              <a:endParaRPr lang="es-MX"/>
            </a:p>
          </p:txBody>
        </p:sp>
      </p:grpSp>
      <p:grpSp>
        <p:nvGrpSpPr>
          <p:cNvPr id="7" name="Group 5">
            <a:extLst>
              <a:ext uri="{FF2B5EF4-FFF2-40B4-BE49-F238E27FC236}">
                <a16:creationId xmlns:a16="http://schemas.microsoft.com/office/drawing/2014/main" id="{F9B93BCA-5791-31A0-7D06-94046F233EEB}"/>
              </a:ext>
            </a:extLst>
          </p:cNvPr>
          <p:cNvGrpSpPr/>
          <p:nvPr/>
        </p:nvGrpSpPr>
        <p:grpSpPr>
          <a:xfrm>
            <a:off x="7839216" y="748441"/>
            <a:ext cx="1782635" cy="1127721"/>
            <a:chOff x="0" y="0"/>
            <a:chExt cx="1708150" cy="1080600"/>
          </a:xfrm>
        </p:grpSpPr>
        <p:sp>
          <p:nvSpPr>
            <p:cNvPr id="8" name="Freeform 6">
              <a:extLst>
                <a:ext uri="{FF2B5EF4-FFF2-40B4-BE49-F238E27FC236}">
                  <a16:creationId xmlns:a16="http://schemas.microsoft.com/office/drawing/2014/main" id="{4C68D586-9DFF-20A9-C5D1-CE484CCEAF65}"/>
                </a:ext>
              </a:extLst>
            </p:cNvPr>
            <p:cNvSpPr/>
            <p:nvPr/>
          </p:nvSpPr>
          <p:spPr>
            <a:xfrm>
              <a:off x="10160" y="16510"/>
              <a:ext cx="1685290" cy="1052660"/>
            </a:xfrm>
            <a:custGeom>
              <a:avLst/>
              <a:gdLst/>
              <a:ahLst/>
              <a:cxnLst/>
              <a:rect l="l" t="t" r="r" b="b"/>
              <a:pathLst>
                <a:path w="1685290" h="1052660">
                  <a:moveTo>
                    <a:pt x="1685290" y="1052660"/>
                  </a:moveTo>
                  <a:lnTo>
                    <a:pt x="0" y="1045040"/>
                  </a:lnTo>
                  <a:lnTo>
                    <a:pt x="0" y="378317"/>
                  </a:lnTo>
                  <a:lnTo>
                    <a:pt x="17780" y="19050"/>
                  </a:lnTo>
                  <a:lnTo>
                    <a:pt x="838200" y="0"/>
                  </a:lnTo>
                  <a:lnTo>
                    <a:pt x="1666240" y="5080"/>
                  </a:lnTo>
                  <a:close/>
                </a:path>
              </a:pathLst>
            </a:custGeom>
            <a:solidFill>
              <a:srgbClr val="C197D2"/>
            </a:solidFill>
          </p:spPr>
          <p:txBody>
            <a:bodyPr/>
            <a:lstStyle/>
            <a:p>
              <a:endParaRPr lang="es-MX"/>
            </a:p>
          </p:txBody>
        </p:sp>
        <p:sp>
          <p:nvSpPr>
            <p:cNvPr id="9" name="Freeform 7">
              <a:extLst>
                <a:ext uri="{FF2B5EF4-FFF2-40B4-BE49-F238E27FC236}">
                  <a16:creationId xmlns:a16="http://schemas.microsoft.com/office/drawing/2014/main" id="{877820B0-D87B-6A55-1598-16931576337E}"/>
                </a:ext>
              </a:extLst>
            </p:cNvPr>
            <p:cNvSpPr/>
            <p:nvPr/>
          </p:nvSpPr>
          <p:spPr>
            <a:xfrm>
              <a:off x="-3810" y="0"/>
              <a:ext cx="1714500" cy="1079330"/>
            </a:xfrm>
            <a:custGeom>
              <a:avLst/>
              <a:gdLst/>
              <a:ahLst/>
              <a:cxnLst/>
              <a:rect l="l" t="t" r="r" b="b"/>
              <a:pathLst>
                <a:path w="1714500" h="1079330">
                  <a:moveTo>
                    <a:pt x="1680210" y="21590"/>
                  </a:moveTo>
                  <a:cubicBezTo>
                    <a:pt x="1681480" y="34290"/>
                    <a:pt x="1681480" y="44450"/>
                    <a:pt x="1682750" y="54610"/>
                  </a:cubicBezTo>
                  <a:cubicBezTo>
                    <a:pt x="1685290" y="79092"/>
                    <a:pt x="1686560" y="100446"/>
                    <a:pt x="1689100" y="121037"/>
                  </a:cubicBezTo>
                  <a:cubicBezTo>
                    <a:pt x="1689100" y="150780"/>
                    <a:pt x="1701800" y="737255"/>
                    <a:pt x="1708150" y="766998"/>
                  </a:cubicBezTo>
                  <a:cubicBezTo>
                    <a:pt x="1714500" y="811994"/>
                    <a:pt x="1710690" y="857753"/>
                    <a:pt x="1710690" y="902749"/>
                  </a:cubicBezTo>
                  <a:cubicBezTo>
                    <a:pt x="1710690" y="942407"/>
                    <a:pt x="1711960" y="979014"/>
                    <a:pt x="1713230" y="1018370"/>
                  </a:cubicBezTo>
                  <a:cubicBezTo>
                    <a:pt x="1713230" y="1039960"/>
                    <a:pt x="1713230" y="1053930"/>
                    <a:pt x="1713230" y="1078060"/>
                  </a:cubicBezTo>
                  <a:cubicBezTo>
                    <a:pt x="1690370" y="1078060"/>
                    <a:pt x="1670050" y="1079330"/>
                    <a:pt x="1649730" y="1078060"/>
                  </a:cubicBezTo>
                  <a:cubicBezTo>
                    <a:pt x="1567180" y="1072980"/>
                    <a:pt x="1483360" y="1079330"/>
                    <a:pt x="1400810" y="1074250"/>
                  </a:cubicBezTo>
                  <a:cubicBezTo>
                    <a:pt x="1351280" y="1070440"/>
                    <a:pt x="1303020" y="1072980"/>
                    <a:pt x="1253490" y="1070440"/>
                  </a:cubicBezTo>
                  <a:cubicBezTo>
                    <a:pt x="1230630" y="1069170"/>
                    <a:pt x="1207770" y="1067900"/>
                    <a:pt x="1184910" y="1066630"/>
                  </a:cubicBezTo>
                  <a:cubicBezTo>
                    <a:pt x="1170940" y="1066630"/>
                    <a:pt x="1158240" y="1067900"/>
                    <a:pt x="1144270" y="1067900"/>
                  </a:cubicBezTo>
                  <a:cubicBezTo>
                    <a:pt x="1108710" y="1066630"/>
                    <a:pt x="1010920" y="1067900"/>
                    <a:pt x="975360" y="1066630"/>
                  </a:cubicBezTo>
                  <a:cubicBezTo>
                    <a:pt x="949960" y="1065360"/>
                    <a:pt x="441960" y="1074250"/>
                    <a:pt x="416560" y="1072980"/>
                  </a:cubicBezTo>
                  <a:cubicBezTo>
                    <a:pt x="410210" y="1072980"/>
                    <a:pt x="402590" y="1074250"/>
                    <a:pt x="396240" y="1074250"/>
                  </a:cubicBezTo>
                  <a:cubicBezTo>
                    <a:pt x="381000" y="1074250"/>
                    <a:pt x="367030" y="1075520"/>
                    <a:pt x="351790" y="1075520"/>
                  </a:cubicBezTo>
                  <a:cubicBezTo>
                    <a:pt x="313690" y="1075520"/>
                    <a:pt x="276860" y="1074250"/>
                    <a:pt x="238760" y="1072980"/>
                  </a:cubicBezTo>
                  <a:cubicBezTo>
                    <a:pt x="215900" y="1071710"/>
                    <a:pt x="193040" y="1070440"/>
                    <a:pt x="171450" y="1069170"/>
                  </a:cubicBezTo>
                  <a:cubicBezTo>
                    <a:pt x="130810" y="1067900"/>
                    <a:pt x="90170"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061550"/>
                  </a:moveTo>
                  <a:cubicBezTo>
                    <a:pt x="1691640" y="1045040"/>
                    <a:pt x="1692910" y="1032340"/>
                    <a:pt x="1692910" y="1019640"/>
                  </a:cubicBezTo>
                  <a:cubicBezTo>
                    <a:pt x="1691640" y="975200"/>
                    <a:pt x="1690370" y="934780"/>
                    <a:pt x="1690370" y="891309"/>
                  </a:cubicBezTo>
                  <a:cubicBezTo>
                    <a:pt x="1690370" y="871481"/>
                    <a:pt x="1692910" y="851652"/>
                    <a:pt x="1691640" y="831823"/>
                  </a:cubicBezTo>
                  <a:cubicBezTo>
                    <a:pt x="1691640" y="813520"/>
                    <a:pt x="1690370" y="794453"/>
                    <a:pt x="1689100" y="776150"/>
                  </a:cubicBezTo>
                  <a:cubicBezTo>
                    <a:pt x="1684020" y="747932"/>
                    <a:pt x="1672590" y="163745"/>
                    <a:pt x="1672590" y="135528"/>
                  </a:cubicBezTo>
                  <a:cubicBezTo>
                    <a:pt x="1670050" y="111885"/>
                    <a:pt x="1667510" y="87481"/>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0960" y="1043770"/>
                    <a:pt x="78740" y="1045040"/>
                    <a:pt x="95250" y="1045040"/>
                  </a:cubicBezTo>
                  <a:cubicBezTo>
                    <a:pt x="119380" y="1045040"/>
                    <a:pt x="144780" y="1042500"/>
                    <a:pt x="168910" y="1045040"/>
                  </a:cubicBezTo>
                  <a:cubicBezTo>
                    <a:pt x="208280" y="1048850"/>
                    <a:pt x="247650" y="1051390"/>
                    <a:pt x="287020" y="1050120"/>
                  </a:cubicBezTo>
                  <a:cubicBezTo>
                    <a:pt x="312420" y="1048850"/>
                    <a:pt x="336550" y="1051390"/>
                    <a:pt x="361950" y="1051390"/>
                  </a:cubicBezTo>
                  <a:cubicBezTo>
                    <a:pt x="398780" y="1051390"/>
                    <a:pt x="435610" y="1050120"/>
                    <a:pt x="472440" y="1051390"/>
                  </a:cubicBezTo>
                  <a:cubicBezTo>
                    <a:pt x="527050" y="1052660"/>
                    <a:pt x="1126490" y="1042500"/>
                    <a:pt x="1182370" y="1045040"/>
                  </a:cubicBezTo>
                  <a:cubicBezTo>
                    <a:pt x="1206500" y="1046310"/>
                    <a:pt x="1230630" y="1047580"/>
                    <a:pt x="1253490" y="1047580"/>
                  </a:cubicBezTo>
                  <a:cubicBezTo>
                    <a:pt x="1295400" y="1050120"/>
                    <a:pt x="1336040" y="1046310"/>
                    <a:pt x="1377950" y="1050120"/>
                  </a:cubicBezTo>
                  <a:cubicBezTo>
                    <a:pt x="1412240" y="1052660"/>
                    <a:pt x="1446530" y="1052660"/>
                    <a:pt x="1480820" y="1055200"/>
                  </a:cubicBezTo>
                  <a:cubicBezTo>
                    <a:pt x="1531620" y="1059010"/>
                    <a:pt x="1582420" y="1061550"/>
                    <a:pt x="1633220" y="1062820"/>
                  </a:cubicBezTo>
                  <a:cubicBezTo>
                    <a:pt x="1652270" y="1062820"/>
                    <a:pt x="1670050" y="1061550"/>
                    <a:pt x="1690370" y="1061550"/>
                  </a:cubicBezTo>
                  <a:close/>
                </a:path>
              </a:pathLst>
            </a:custGeom>
            <a:solidFill>
              <a:srgbClr val="C197D2"/>
            </a:solidFill>
          </p:spPr>
          <p:txBody>
            <a:bodyPr/>
            <a:lstStyle/>
            <a:p>
              <a:endParaRPr lang="es-MX"/>
            </a:p>
          </p:txBody>
        </p:sp>
      </p:grpSp>
      <p:grpSp>
        <p:nvGrpSpPr>
          <p:cNvPr id="10" name="Group 8">
            <a:extLst>
              <a:ext uri="{FF2B5EF4-FFF2-40B4-BE49-F238E27FC236}">
                <a16:creationId xmlns:a16="http://schemas.microsoft.com/office/drawing/2014/main" id="{F68B4A3C-0232-A4FE-95B3-BF88E048650E}"/>
              </a:ext>
            </a:extLst>
          </p:cNvPr>
          <p:cNvGrpSpPr/>
          <p:nvPr/>
        </p:nvGrpSpPr>
        <p:grpSpPr>
          <a:xfrm>
            <a:off x="7725998" y="2951923"/>
            <a:ext cx="1782635" cy="1127721"/>
            <a:chOff x="0" y="0"/>
            <a:chExt cx="1708150" cy="1080600"/>
          </a:xfrm>
        </p:grpSpPr>
        <p:sp>
          <p:nvSpPr>
            <p:cNvPr id="13" name="Freeform 9">
              <a:extLst>
                <a:ext uri="{FF2B5EF4-FFF2-40B4-BE49-F238E27FC236}">
                  <a16:creationId xmlns:a16="http://schemas.microsoft.com/office/drawing/2014/main" id="{BC703EF7-6B2B-F0F4-DC8E-0E48055466A4}"/>
                </a:ext>
              </a:extLst>
            </p:cNvPr>
            <p:cNvSpPr/>
            <p:nvPr/>
          </p:nvSpPr>
          <p:spPr>
            <a:xfrm>
              <a:off x="10160" y="16510"/>
              <a:ext cx="1685290" cy="1052660"/>
            </a:xfrm>
            <a:custGeom>
              <a:avLst/>
              <a:gdLst/>
              <a:ahLst/>
              <a:cxnLst/>
              <a:rect l="l" t="t" r="r" b="b"/>
              <a:pathLst>
                <a:path w="1685290" h="1052660">
                  <a:moveTo>
                    <a:pt x="1685290" y="1052660"/>
                  </a:moveTo>
                  <a:lnTo>
                    <a:pt x="0" y="1045040"/>
                  </a:lnTo>
                  <a:lnTo>
                    <a:pt x="0" y="378317"/>
                  </a:lnTo>
                  <a:lnTo>
                    <a:pt x="17780" y="19050"/>
                  </a:lnTo>
                  <a:lnTo>
                    <a:pt x="838200" y="0"/>
                  </a:lnTo>
                  <a:lnTo>
                    <a:pt x="1666240" y="5080"/>
                  </a:lnTo>
                  <a:close/>
                </a:path>
              </a:pathLst>
            </a:custGeom>
            <a:solidFill>
              <a:srgbClr val="C197D2"/>
            </a:solidFill>
          </p:spPr>
          <p:txBody>
            <a:bodyPr/>
            <a:lstStyle/>
            <a:p>
              <a:endParaRPr lang="es-MX"/>
            </a:p>
          </p:txBody>
        </p:sp>
        <p:sp>
          <p:nvSpPr>
            <p:cNvPr id="17" name="Freeform 10">
              <a:extLst>
                <a:ext uri="{FF2B5EF4-FFF2-40B4-BE49-F238E27FC236}">
                  <a16:creationId xmlns:a16="http://schemas.microsoft.com/office/drawing/2014/main" id="{513E7F53-F1AF-07E3-2F73-39CA957C9BF4}"/>
                </a:ext>
              </a:extLst>
            </p:cNvPr>
            <p:cNvSpPr/>
            <p:nvPr/>
          </p:nvSpPr>
          <p:spPr>
            <a:xfrm>
              <a:off x="-3810" y="0"/>
              <a:ext cx="1714500" cy="1079330"/>
            </a:xfrm>
            <a:custGeom>
              <a:avLst/>
              <a:gdLst/>
              <a:ahLst/>
              <a:cxnLst/>
              <a:rect l="l" t="t" r="r" b="b"/>
              <a:pathLst>
                <a:path w="1714500" h="1079330">
                  <a:moveTo>
                    <a:pt x="1680210" y="21590"/>
                  </a:moveTo>
                  <a:cubicBezTo>
                    <a:pt x="1681480" y="34290"/>
                    <a:pt x="1681480" y="44450"/>
                    <a:pt x="1682750" y="54610"/>
                  </a:cubicBezTo>
                  <a:cubicBezTo>
                    <a:pt x="1685290" y="79092"/>
                    <a:pt x="1686560" y="100446"/>
                    <a:pt x="1689100" y="121037"/>
                  </a:cubicBezTo>
                  <a:cubicBezTo>
                    <a:pt x="1689100" y="150780"/>
                    <a:pt x="1701800" y="737255"/>
                    <a:pt x="1708150" y="766998"/>
                  </a:cubicBezTo>
                  <a:cubicBezTo>
                    <a:pt x="1714500" y="811994"/>
                    <a:pt x="1710690" y="857753"/>
                    <a:pt x="1710690" y="902749"/>
                  </a:cubicBezTo>
                  <a:cubicBezTo>
                    <a:pt x="1710690" y="942407"/>
                    <a:pt x="1711960" y="979014"/>
                    <a:pt x="1713230" y="1018370"/>
                  </a:cubicBezTo>
                  <a:cubicBezTo>
                    <a:pt x="1713230" y="1039960"/>
                    <a:pt x="1713230" y="1053930"/>
                    <a:pt x="1713230" y="1078060"/>
                  </a:cubicBezTo>
                  <a:cubicBezTo>
                    <a:pt x="1690370" y="1078060"/>
                    <a:pt x="1670050" y="1079330"/>
                    <a:pt x="1649730" y="1078060"/>
                  </a:cubicBezTo>
                  <a:cubicBezTo>
                    <a:pt x="1567180" y="1072980"/>
                    <a:pt x="1483360" y="1079330"/>
                    <a:pt x="1400810" y="1074250"/>
                  </a:cubicBezTo>
                  <a:cubicBezTo>
                    <a:pt x="1351280" y="1070440"/>
                    <a:pt x="1303020" y="1072980"/>
                    <a:pt x="1253490" y="1070440"/>
                  </a:cubicBezTo>
                  <a:cubicBezTo>
                    <a:pt x="1230630" y="1069170"/>
                    <a:pt x="1207770" y="1067900"/>
                    <a:pt x="1184910" y="1066630"/>
                  </a:cubicBezTo>
                  <a:cubicBezTo>
                    <a:pt x="1170940" y="1066630"/>
                    <a:pt x="1158240" y="1067900"/>
                    <a:pt x="1144270" y="1067900"/>
                  </a:cubicBezTo>
                  <a:cubicBezTo>
                    <a:pt x="1108710" y="1066630"/>
                    <a:pt x="1010920" y="1067900"/>
                    <a:pt x="975360" y="1066630"/>
                  </a:cubicBezTo>
                  <a:cubicBezTo>
                    <a:pt x="949960" y="1065360"/>
                    <a:pt x="441960" y="1074250"/>
                    <a:pt x="416560" y="1072980"/>
                  </a:cubicBezTo>
                  <a:cubicBezTo>
                    <a:pt x="410210" y="1072980"/>
                    <a:pt x="402590" y="1074250"/>
                    <a:pt x="396240" y="1074250"/>
                  </a:cubicBezTo>
                  <a:cubicBezTo>
                    <a:pt x="381000" y="1074250"/>
                    <a:pt x="367030" y="1075520"/>
                    <a:pt x="351790" y="1075520"/>
                  </a:cubicBezTo>
                  <a:cubicBezTo>
                    <a:pt x="313690" y="1075520"/>
                    <a:pt x="276860" y="1074250"/>
                    <a:pt x="238760" y="1072980"/>
                  </a:cubicBezTo>
                  <a:cubicBezTo>
                    <a:pt x="215900" y="1071710"/>
                    <a:pt x="193040" y="1070440"/>
                    <a:pt x="171450" y="1069170"/>
                  </a:cubicBezTo>
                  <a:cubicBezTo>
                    <a:pt x="130810" y="1067900"/>
                    <a:pt x="90170"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061550"/>
                  </a:moveTo>
                  <a:cubicBezTo>
                    <a:pt x="1691640" y="1045040"/>
                    <a:pt x="1692910" y="1032340"/>
                    <a:pt x="1692910" y="1019640"/>
                  </a:cubicBezTo>
                  <a:cubicBezTo>
                    <a:pt x="1691640" y="975200"/>
                    <a:pt x="1690370" y="934780"/>
                    <a:pt x="1690370" y="891309"/>
                  </a:cubicBezTo>
                  <a:cubicBezTo>
                    <a:pt x="1690370" y="871481"/>
                    <a:pt x="1692910" y="851652"/>
                    <a:pt x="1691640" y="831823"/>
                  </a:cubicBezTo>
                  <a:cubicBezTo>
                    <a:pt x="1691640" y="813520"/>
                    <a:pt x="1690370" y="794453"/>
                    <a:pt x="1689100" y="776150"/>
                  </a:cubicBezTo>
                  <a:cubicBezTo>
                    <a:pt x="1684020" y="747932"/>
                    <a:pt x="1672590" y="163745"/>
                    <a:pt x="1672590" y="135528"/>
                  </a:cubicBezTo>
                  <a:cubicBezTo>
                    <a:pt x="1670050" y="111885"/>
                    <a:pt x="1667510" y="87481"/>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0960" y="1043770"/>
                    <a:pt x="78740" y="1045040"/>
                    <a:pt x="95250" y="1045040"/>
                  </a:cubicBezTo>
                  <a:cubicBezTo>
                    <a:pt x="119380" y="1045040"/>
                    <a:pt x="144780" y="1042500"/>
                    <a:pt x="168910" y="1045040"/>
                  </a:cubicBezTo>
                  <a:cubicBezTo>
                    <a:pt x="208280" y="1048850"/>
                    <a:pt x="247650" y="1051390"/>
                    <a:pt x="287020" y="1050120"/>
                  </a:cubicBezTo>
                  <a:cubicBezTo>
                    <a:pt x="312420" y="1048850"/>
                    <a:pt x="336550" y="1051390"/>
                    <a:pt x="361950" y="1051390"/>
                  </a:cubicBezTo>
                  <a:cubicBezTo>
                    <a:pt x="398780" y="1051390"/>
                    <a:pt x="435610" y="1050120"/>
                    <a:pt x="472440" y="1051390"/>
                  </a:cubicBezTo>
                  <a:cubicBezTo>
                    <a:pt x="527050" y="1052660"/>
                    <a:pt x="1126490" y="1042500"/>
                    <a:pt x="1182370" y="1045040"/>
                  </a:cubicBezTo>
                  <a:cubicBezTo>
                    <a:pt x="1206500" y="1046310"/>
                    <a:pt x="1230630" y="1047580"/>
                    <a:pt x="1253490" y="1047580"/>
                  </a:cubicBezTo>
                  <a:cubicBezTo>
                    <a:pt x="1295400" y="1050120"/>
                    <a:pt x="1336040" y="1046310"/>
                    <a:pt x="1377950" y="1050120"/>
                  </a:cubicBezTo>
                  <a:cubicBezTo>
                    <a:pt x="1412240" y="1052660"/>
                    <a:pt x="1446530" y="1052660"/>
                    <a:pt x="1480820" y="1055200"/>
                  </a:cubicBezTo>
                  <a:cubicBezTo>
                    <a:pt x="1531620" y="1059010"/>
                    <a:pt x="1582420" y="1061550"/>
                    <a:pt x="1633220" y="1062820"/>
                  </a:cubicBezTo>
                  <a:cubicBezTo>
                    <a:pt x="1652270" y="1062820"/>
                    <a:pt x="1670050" y="1061550"/>
                    <a:pt x="1690370" y="1061550"/>
                  </a:cubicBezTo>
                  <a:close/>
                </a:path>
              </a:pathLst>
            </a:custGeom>
            <a:solidFill>
              <a:srgbClr val="C197D2"/>
            </a:solidFill>
          </p:spPr>
          <p:txBody>
            <a:bodyPr/>
            <a:lstStyle/>
            <a:p>
              <a:endParaRPr lang="es-MX"/>
            </a:p>
          </p:txBody>
        </p:sp>
      </p:grpSp>
      <p:grpSp>
        <p:nvGrpSpPr>
          <p:cNvPr id="18" name="Group 11">
            <a:extLst>
              <a:ext uri="{FF2B5EF4-FFF2-40B4-BE49-F238E27FC236}">
                <a16:creationId xmlns:a16="http://schemas.microsoft.com/office/drawing/2014/main" id="{D88D92A9-4E11-03C2-BC08-07DF1CE974B9}"/>
              </a:ext>
            </a:extLst>
          </p:cNvPr>
          <p:cNvGrpSpPr/>
          <p:nvPr/>
        </p:nvGrpSpPr>
        <p:grpSpPr>
          <a:xfrm>
            <a:off x="7777441" y="5359185"/>
            <a:ext cx="1782635" cy="1127721"/>
            <a:chOff x="0" y="0"/>
            <a:chExt cx="1708150" cy="1080600"/>
          </a:xfrm>
        </p:grpSpPr>
        <p:sp>
          <p:nvSpPr>
            <p:cNvPr id="19" name="Freeform 12">
              <a:extLst>
                <a:ext uri="{FF2B5EF4-FFF2-40B4-BE49-F238E27FC236}">
                  <a16:creationId xmlns:a16="http://schemas.microsoft.com/office/drawing/2014/main" id="{7C7008B6-5FA9-1707-2AFB-EE345D4463ED}"/>
                </a:ext>
              </a:extLst>
            </p:cNvPr>
            <p:cNvSpPr/>
            <p:nvPr/>
          </p:nvSpPr>
          <p:spPr>
            <a:xfrm>
              <a:off x="10160" y="16510"/>
              <a:ext cx="1685290" cy="1052660"/>
            </a:xfrm>
            <a:custGeom>
              <a:avLst/>
              <a:gdLst/>
              <a:ahLst/>
              <a:cxnLst/>
              <a:rect l="l" t="t" r="r" b="b"/>
              <a:pathLst>
                <a:path w="1685290" h="1052660">
                  <a:moveTo>
                    <a:pt x="1685290" y="1052660"/>
                  </a:moveTo>
                  <a:lnTo>
                    <a:pt x="0" y="1045040"/>
                  </a:lnTo>
                  <a:lnTo>
                    <a:pt x="0" y="378317"/>
                  </a:lnTo>
                  <a:lnTo>
                    <a:pt x="17780" y="19050"/>
                  </a:lnTo>
                  <a:lnTo>
                    <a:pt x="838200" y="0"/>
                  </a:lnTo>
                  <a:lnTo>
                    <a:pt x="1666240" y="5080"/>
                  </a:lnTo>
                  <a:close/>
                </a:path>
              </a:pathLst>
            </a:custGeom>
            <a:solidFill>
              <a:srgbClr val="C197D2"/>
            </a:solidFill>
          </p:spPr>
          <p:txBody>
            <a:bodyPr/>
            <a:lstStyle/>
            <a:p>
              <a:endParaRPr lang="es-MX"/>
            </a:p>
          </p:txBody>
        </p:sp>
        <p:sp>
          <p:nvSpPr>
            <p:cNvPr id="21" name="Freeform 13">
              <a:extLst>
                <a:ext uri="{FF2B5EF4-FFF2-40B4-BE49-F238E27FC236}">
                  <a16:creationId xmlns:a16="http://schemas.microsoft.com/office/drawing/2014/main" id="{ABDEDD4A-A888-5E3C-2F8B-FBA5DE7D65EC}"/>
                </a:ext>
              </a:extLst>
            </p:cNvPr>
            <p:cNvSpPr/>
            <p:nvPr/>
          </p:nvSpPr>
          <p:spPr>
            <a:xfrm>
              <a:off x="-3810" y="0"/>
              <a:ext cx="1714500" cy="1079330"/>
            </a:xfrm>
            <a:custGeom>
              <a:avLst/>
              <a:gdLst/>
              <a:ahLst/>
              <a:cxnLst/>
              <a:rect l="l" t="t" r="r" b="b"/>
              <a:pathLst>
                <a:path w="1714500" h="1079330">
                  <a:moveTo>
                    <a:pt x="1680210" y="21590"/>
                  </a:moveTo>
                  <a:cubicBezTo>
                    <a:pt x="1681480" y="34290"/>
                    <a:pt x="1681480" y="44450"/>
                    <a:pt x="1682750" y="54610"/>
                  </a:cubicBezTo>
                  <a:cubicBezTo>
                    <a:pt x="1685290" y="79092"/>
                    <a:pt x="1686560" y="100446"/>
                    <a:pt x="1689100" y="121037"/>
                  </a:cubicBezTo>
                  <a:cubicBezTo>
                    <a:pt x="1689100" y="150780"/>
                    <a:pt x="1701800" y="737255"/>
                    <a:pt x="1708150" y="766998"/>
                  </a:cubicBezTo>
                  <a:cubicBezTo>
                    <a:pt x="1714500" y="811994"/>
                    <a:pt x="1710690" y="857753"/>
                    <a:pt x="1710690" y="902749"/>
                  </a:cubicBezTo>
                  <a:cubicBezTo>
                    <a:pt x="1710690" y="942407"/>
                    <a:pt x="1711960" y="979014"/>
                    <a:pt x="1713230" y="1018370"/>
                  </a:cubicBezTo>
                  <a:cubicBezTo>
                    <a:pt x="1713230" y="1039960"/>
                    <a:pt x="1713230" y="1053930"/>
                    <a:pt x="1713230" y="1078060"/>
                  </a:cubicBezTo>
                  <a:cubicBezTo>
                    <a:pt x="1690370" y="1078060"/>
                    <a:pt x="1670050" y="1079330"/>
                    <a:pt x="1649730" y="1078060"/>
                  </a:cubicBezTo>
                  <a:cubicBezTo>
                    <a:pt x="1567180" y="1072980"/>
                    <a:pt x="1483360" y="1079330"/>
                    <a:pt x="1400810" y="1074250"/>
                  </a:cubicBezTo>
                  <a:cubicBezTo>
                    <a:pt x="1351280" y="1070440"/>
                    <a:pt x="1303020" y="1072980"/>
                    <a:pt x="1253490" y="1070440"/>
                  </a:cubicBezTo>
                  <a:cubicBezTo>
                    <a:pt x="1230630" y="1069170"/>
                    <a:pt x="1207770" y="1067900"/>
                    <a:pt x="1184910" y="1066630"/>
                  </a:cubicBezTo>
                  <a:cubicBezTo>
                    <a:pt x="1170940" y="1066630"/>
                    <a:pt x="1158240" y="1067900"/>
                    <a:pt x="1144270" y="1067900"/>
                  </a:cubicBezTo>
                  <a:cubicBezTo>
                    <a:pt x="1108710" y="1066630"/>
                    <a:pt x="1010920" y="1067900"/>
                    <a:pt x="975360" y="1066630"/>
                  </a:cubicBezTo>
                  <a:cubicBezTo>
                    <a:pt x="949960" y="1065360"/>
                    <a:pt x="441960" y="1074250"/>
                    <a:pt x="416560" y="1072980"/>
                  </a:cubicBezTo>
                  <a:cubicBezTo>
                    <a:pt x="410210" y="1072980"/>
                    <a:pt x="402590" y="1074250"/>
                    <a:pt x="396240" y="1074250"/>
                  </a:cubicBezTo>
                  <a:cubicBezTo>
                    <a:pt x="381000" y="1074250"/>
                    <a:pt x="367030" y="1075520"/>
                    <a:pt x="351790" y="1075520"/>
                  </a:cubicBezTo>
                  <a:cubicBezTo>
                    <a:pt x="313690" y="1075520"/>
                    <a:pt x="276860" y="1074250"/>
                    <a:pt x="238760" y="1072980"/>
                  </a:cubicBezTo>
                  <a:cubicBezTo>
                    <a:pt x="215900" y="1071710"/>
                    <a:pt x="193040" y="1070440"/>
                    <a:pt x="171450" y="1069170"/>
                  </a:cubicBezTo>
                  <a:cubicBezTo>
                    <a:pt x="130810" y="1067900"/>
                    <a:pt x="90170"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061550"/>
                  </a:moveTo>
                  <a:cubicBezTo>
                    <a:pt x="1691640" y="1045040"/>
                    <a:pt x="1692910" y="1032340"/>
                    <a:pt x="1692910" y="1019640"/>
                  </a:cubicBezTo>
                  <a:cubicBezTo>
                    <a:pt x="1691640" y="975200"/>
                    <a:pt x="1690370" y="934780"/>
                    <a:pt x="1690370" y="891309"/>
                  </a:cubicBezTo>
                  <a:cubicBezTo>
                    <a:pt x="1690370" y="871481"/>
                    <a:pt x="1692910" y="851652"/>
                    <a:pt x="1691640" y="831823"/>
                  </a:cubicBezTo>
                  <a:cubicBezTo>
                    <a:pt x="1691640" y="813520"/>
                    <a:pt x="1690370" y="794453"/>
                    <a:pt x="1689100" y="776150"/>
                  </a:cubicBezTo>
                  <a:cubicBezTo>
                    <a:pt x="1684020" y="747932"/>
                    <a:pt x="1672590" y="163745"/>
                    <a:pt x="1672590" y="135528"/>
                  </a:cubicBezTo>
                  <a:cubicBezTo>
                    <a:pt x="1670050" y="111885"/>
                    <a:pt x="1667510" y="87481"/>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0960" y="1043770"/>
                    <a:pt x="78740" y="1045040"/>
                    <a:pt x="95250" y="1045040"/>
                  </a:cubicBezTo>
                  <a:cubicBezTo>
                    <a:pt x="119380" y="1045040"/>
                    <a:pt x="144780" y="1042500"/>
                    <a:pt x="168910" y="1045040"/>
                  </a:cubicBezTo>
                  <a:cubicBezTo>
                    <a:pt x="208280" y="1048850"/>
                    <a:pt x="247650" y="1051390"/>
                    <a:pt x="287020" y="1050120"/>
                  </a:cubicBezTo>
                  <a:cubicBezTo>
                    <a:pt x="312420" y="1048850"/>
                    <a:pt x="336550" y="1051390"/>
                    <a:pt x="361950" y="1051390"/>
                  </a:cubicBezTo>
                  <a:cubicBezTo>
                    <a:pt x="398780" y="1051390"/>
                    <a:pt x="435610" y="1050120"/>
                    <a:pt x="472440" y="1051390"/>
                  </a:cubicBezTo>
                  <a:cubicBezTo>
                    <a:pt x="527050" y="1052660"/>
                    <a:pt x="1126490" y="1042500"/>
                    <a:pt x="1182370" y="1045040"/>
                  </a:cubicBezTo>
                  <a:cubicBezTo>
                    <a:pt x="1206500" y="1046310"/>
                    <a:pt x="1230630" y="1047580"/>
                    <a:pt x="1253490" y="1047580"/>
                  </a:cubicBezTo>
                  <a:cubicBezTo>
                    <a:pt x="1295400" y="1050120"/>
                    <a:pt x="1336040" y="1046310"/>
                    <a:pt x="1377950" y="1050120"/>
                  </a:cubicBezTo>
                  <a:cubicBezTo>
                    <a:pt x="1412240" y="1052660"/>
                    <a:pt x="1446530" y="1052660"/>
                    <a:pt x="1480820" y="1055200"/>
                  </a:cubicBezTo>
                  <a:cubicBezTo>
                    <a:pt x="1531620" y="1059010"/>
                    <a:pt x="1582420" y="1061550"/>
                    <a:pt x="1633220" y="1062820"/>
                  </a:cubicBezTo>
                  <a:cubicBezTo>
                    <a:pt x="1652270" y="1062820"/>
                    <a:pt x="1670050" y="1061550"/>
                    <a:pt x="1690370" y="1061550"/>
                  </a:cubicBezTo>
                  <a:close/>
                </a:path>
              </a:pathLst>
            </a:custGeom>
            <a:solidFill>
              <a:srgbClr val="C197D2"/>
            </a:solidFill>
          </p:spPr>
          <p:txBody>
            <a:bodyPr/>
            <a:lstStyle/>
            <a:p>
              <a:endParaRPr lang="es-MX"/>
            </a:p>
          </p:txBody>
        </p:sp>
      </p:grpSp>
      <p:grpSp>
        <p:nvGrpSpPr>
          <p:cNvPr id="22" name="Group 14">
            <a:extLst>
              <a:ext uri="{FF2B5EF4-FFF2-40B4-BE49-F238E27FC236}">
                <a16:creationId xmlns:a16="http://schemas.microsoft.com/office/drawing/2014/main" id="{C7CE8009-6975-A840-4763-E4DF62399ECA}"/>
              </a:ext>
            </a:extLst>
          </p:cNvPr>
          <p:cNvGrpSpPr/>
          <p:nvPr/>
        </p:nvGrpSpPr>
        <p:grpSpPr>
          <a:xfrm>
            <a:off x="9700235" y="1057192"/>
            <a:ext cx="2253106" cy="1127721"/>
            <a:chOff x="0" y="0"/>
            <a:chExt cx="2158963" cy="1080600"/>
          </a:xfrm>
        </p:grpSpPr>
        <p:sp>
          <p:nvSpPr>
            <p:cNvPr id="23" name="Freeform 15">
              <a:extLst>
                <a:ext uri="{FF2B5EF4-FFF2-40B4-BE49-F238E27FC236}">
                  <a16:creationId xmlns:a16="http://schemas.microsoft.com/office/drawing/2014/main" id="{5EC1C441-56CE-9557-B5E9-DF9BF150A290}"/>
                </a:ext>
              </a:extLst>
            </p:cNvPr>
            <p:cNvSpPr/>
            <p:nvPr/>
          </p:nvSpPr>
          <p:spPr>
            <a:xfrm>
              <a:off x="10160" y="16510"/>
              <a:ext cx="2136104" cy="1052660"/>
            </a:xfrm>
            <a:custGeom>
              <a:avLst/>
              <a:gdLst/>
              <a:ahLst/>
              <a:cxnLst/>
              <a:rect l="l" t="t" r="r" b="b"/>
              <a:pathLst>
                <a:path w="2136104" h="1052660">
                  <a:moveTo>
                    <a:pt x="2136104" y="1052660"/>
                  </a:moveTo>
                  <a:lnTo>
                    <a:pt x="0" y="1045040"/>
                  </a:lnTo>
                  <a:lnTo>
                    <a:pt x="0" y="378317"/>
                  </a:lnTo>
                  <a:lnTo>
                    <a:pt x="17780" y="19050"/>
                  </a:lnTo>
                  <a:lnTo>
                    <a:pt x="1063027" y="0"/>
                  </a:lnTo>
                  <a:lnTo>
                    <a:pt x="2117054" y="5080"/>
                  </a:lnTo>
                  <a:close/>
                </a:path>
              </a:pathLst>
            </a:custGeom>
            <a:solidFill>
              <a:srgbClr val="A485E1"/>
            </a:solidFill>
          </p:spPr>
          <p:txBody>
            <a:bodyPr/>
            <a:lstStyle/>
            <a:p>
              <a:endParaRPr lang="es-MX"/>
            </a:p>
          </p:txBody>
        </p:sp>
        <p:sp>
          <p:nvSpPr>
            <p:cNvPr id="24" name="Freeform 16">
              <a:extLst>
                <a:ext uri="{FF2B5EF4-FFF2-40B4-BE49-F238E27FC236}">
                  <a16:creationId xmlns:a16="http://schemas.microsoft.com/office/drawing/2014/main" id="{D1EB4069-68F5-48C2-A8DA-97C30171854E}"/>
                </a:ext>
              </a:extLst>
            </p:cNvPr>
            <p:cNvSpPr/>
            <p:nvPr/>
          </p:nvSpPr>
          <p:spPr>
            <a:xfrm>
              <a:off x="-3810" y="0"/>
              <a:ext cx="2165314" cy="1079330"/>
            </a:xfrm>
            <a:custGeom>
              <a:avLst/>
              <a:gdLst/>
              <a:ahLst/>
              <a:cxnLst/>
              <a:rect l="l" t="t" r="r" b="b"/>
              <a:pathLst>
                <a:path w="2165314" h="1079330">
                  <a:moveTo>
                    <a:pt x="2131024" y="21590"/>
                  </a:moveTo>
                  <a:cubicBezTo>
                    <a:pt x="2132293" y="34290"/>
                    <a:pt x="2132293" y="44450"/>
                    <a:pt x="2133564" y="54610"/>
                  </a:cubicBezTo>
                  <a:cubicBezTo>
                    <a:pt x="2136103" y="79092"/>
                    <a:pt x="2137374" y="100446"/>
                    <a:pt x="2139914" y="121037"/>
                  </a:cubicBezTo>
                  <a:cubicBezTo>
                    <a:pt x="2139914" y="150780"/>
                    <a:pt x="2152614" y="737255"/>
                    <a:pt x="2158964" y="766998"/>
                  </a:cubicBezTo>
                  <a:cubicBezTo>
                    <a:pt x="2165314" y="811994"/>
                    <a:pt x="2161503" y="857753"/>
                    <a:pt x="2161503" y="902749"/>
                  </a:cubicBezTo>
                  <a:cubicBezTo>
                    <a:pt x="2161503" y="942407"/>
                    <a:pt x="2162774" y="979014"/>
                    <a:pt x="2164043" y="1018370"/>
                  </a:cubicBezTo>
                  <a:cubicBezTo>
                    <a:pt x="2164043" y="1039960"/>
                    <a:pt x="2164043" y="1053930"/>
                    <a:pt x="2164043" y="1078060"/>
                  </a:cubicBezTo>
                  <a:cubicBezTo>
                    <a:pt x="2141183" y="1078060"/>
                    <a:pt x="2120864" y="1079330"/>
                    <a:pt x="2099081" y="1078060"/>
                  </a:cubicBezTo>
                  <a:cubicBezTo>
                    <a:pt x="1993292" y="1072980"/>
                    <a:pt x="1885876" y="1079330"/>
                    <a:pt x="1780087" y="1074250"/>
                  </a:cubicBezTo>
                  <a:cubicBezTo>
                    <a:pt x="1716613" y="1070440"/>
                    <a:pt x="1654768" y="1072980"/>
                    <a:pt x="1591294" y="1070440"/>
                  </a:cubicBezTo>
                  <a:cubicBezTo>
                    <a:pt x="1561999" y="1069170"/>
                    <a:pt x="1532703" y="1067900"/>
                    <a:pt x="1503408" y="1066630"/>
                  </a:cubicBezTo>
                  <a:cubicBezTo>
                    <a:pt x="1485505" y="1066630"/>
                    <a:pt x="1469230" y="1067900"/>
                    <a:pt x="1451327" y="1067900"/>
                  </a:cubicBezTo>
                  <a:cubicBezTo>
                    <a:pt x="1405757" y="1066630"/>
                    <a:pt x="1280437" y="1067900"/>
                    <a:pt x="1234867" y="1066630"/>
                  </a:cubicBezTo>
                  <a:cubicBezTo>
                    <a:pt x="1202316" y="1065360"/>
                    <a:pt x="551307" y="1074250"/>
                    <a:pt x="518757" y="1072980"/>
                  </a:cubicBezTo>
                  <a:cubicBezTo>
                    <a:pt x="510619" y="1072980"/>
                    <a:pt x="500854" y="1074250"/>
                    <a:pt x="492717" y="1074250"/>
                  </a:cubicBezTo>
                  <a:cubicBezTo>
                    <a:pt x="473186" y="1074250"/>
                    <a:pt x="455284" y="1075520"/>
                    <a:pt x="435753" y="1075520"/>
                  </a:cubicBezTo>
                  <a:cubicBezTo>
                    <a:pt x="386928" y="1075520"/>
                    <a:pt x="339729" y="1074250"/>
                    <a:pt x="290904" y="1072980"/>
                  </a:cubicBezTo>
                  <a:cubicBezTo>
                    <a:pt x="261608" y="1071710"/>
                    <a:pt x="232313" y="1070440"/>
                    <a:pt x="204645" y="1069170"/>
                  </a:cubicBezTo>
                  <a:cubicBezTo>
                    <a:pt x="152564" y="1067900"/>
                    <a:pt x="100484"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796" y="30480"/>
                    <a:pt x="85836" y="29210"/>
                  </a:cubicBezTo>
                  <a:cubicBezTo>
                    <a:pt x="129779" y="25400"/>
                    <a:pt x="173722" y="22860"/>
                    <a:pt x="219293" y="20320"/>
                  </a:cubicBezTo>
                  <a:cubicBezTo>
                    <a:pt x="250216" y="17780"/>
                    <a:pt x="281139" y="16510"/>
                    <a:pt x="310434" y="13970"/>
                  </a:cubicBezTo>
                  <a:cubicBezTo>
                    <a:pt x="339729" y="11430"/>
                    <a:pt x="370652" y="8890"/>
                    <a:pt x="399948" y="8890"/>
                  </a:cubicBezTo>
                  <a:cubicBezTo>
                    <a:pt x="432498" y="7620"/>
                    <a:pt x="465049" y="10160"/>
                    <a:pt x="497599" y="8890"/>
                  </a:cubicBezTo>
                  <a:cubicBezTo>
                    <a:pt x="538287" y="8890"/>
                    <a:pt x="1275555" y="6350"/>
                    <a:pt x="1316243" y="5080"/>
                  </a:cubicBezTo>
                  <a:cubicBezTo>
                    <a:pt x="1355303" y="3810"/>
                    <a:pt x="1394364" y="2540"/>
                    <a:pt x="1435052" y="2540"/>
                  </a:cubicBezTo>
                  <a:cubicBezTo>
                    <a:pt x="1501781" y="1270"/>
                    <a:pt x="1566881" y="0"/>
                    <a:pt x="1633610" y="0"/>
                  </a:cubicBezTo>
                  <a:cubicBezTo>
                    <a:pt x="1661278" y="0"/>
                    <a:pt x="1690573" y="2540"/>
                    <a:pt x="1718241" y="2540"/>
                  </a:cubicBezTo>
                  <a:cubicBezTo>
                    <a:pt x="1794735" y="3810"/>
                    <a:pt x="1872856" y="5080"/>
                    <a:pt x="1949349" y="7620"/>
                  </a:cubicBezTo>
                  <a:cubicBezTo>
                    <a:pt x="1990037" y="8890"/>
                    <a:pt x="2030725" y="12700"/>
                    <a:pt x="2071413" y="16510"/>
                  </a:cubicBezTo>
                  <a:cubicBezTo>
                    <a:pt x="2081179" y="16510"/>
                    <a:pt x="2090944" y="16510"/>
                    <a:pt x="2099081" y="16510"/>
                  </a:cubicBezTo>
                  <a:cubicBezTo>
                    <a:pt x="2111974" y="17780"/>
                    <a:pt x="2120864" y="20320"/>
                    <a:pt x="2131024" y="21590"/>
                  </a:cubicBezTo>
                  <a:close/>
                  <a:moveTo>
                    <a:pt x="2141184" y="1061550"/>
                  </a:moveTo>
                  <a:cubicBezTo>
                    <a:pt x="2142453" y="1045040"/>
                    <a:pt x="2143724" y="1032340"/>
                    <a:pt x="2143724" y="1019640"/>
                  </a:cubicBezTo>
                  <a:cubicBezTo>
                    <a:pt x="2142453" y="975200"/>
                    <a:pt x="2141184" y="934780"/>
                    <a:pt x="2141184" y="891309"/>
                  </a:cubicBezTo>
                  <a:cubicBezTo>
                    <a:pt x="2141184" y="871481"/>
                    <a:pt x="2143724" y="851652"/>
                    <a:pt x="2142453" y="831823"/>
                  </a:cubicBezTo>
                  <a:cubicBezTo>
                    <a:pt x="2142453" y="813520"/>
                    <a:pt x="2141184" y="794453"/>
                    <a:pt x="2139914" y="776150"/>
                  </a:cubicBezTo>
                  <a:cubicBezTo>
                    <a:pt x="2134834" y="747932"/>
                    <a:pt x="2123403" y="163745"/>
                    <a:pt x="2123403" y="135528"/>
                  </a:cubicBezTo>
                  <a:cubicBezTo>
                    <a:pt x="2120864" y="111885"/>
                    <a:pt x="2118324" y="87481"/>
                    <a:pt x="2115784" y="63500"/>
                  </a:cubicBezTo>
                  <a:cubicBezTo>
                    <a:pt x="2114514" y="44450"/>
                    <a:pt x="2113243" y="43180"/>
                    <a:pt x="2094199" y="41910"/>
                  </a:cubicBezTo>
                  <a:cubicBezTo>
                    <a:pt x="2089316" y="41910"/>
                    <a:pt x="2086061" y="41910"/>
                    <a:pt x="2081179" y="40640"/>
                  </a:cubicBezTo>
                  <a:cubicBezTo>
                    <a:pt x="2040491" y="36830"/>
                    <a:pt x="1998175" y="31750"/>
                    <a:pt x="1957487" y="30480"/>
                  </a:cubicBezTo>
                  <a:cubicBezTo>
                    <a:pt x="1858208" y="26670"/>
                    <a:pt x="1757302" y="25400"/>
                    <a:pt x="1658023" y="22860"/>
                  </a:cubicBezTo>
                  <a:cubicBezTo>
                    <a:pt x="1643375" y="22860"/>
                    <a:pt x="1627100" y="22860"/>
                    <a:pt x="1612452" y="22860"/>
                  </a:cubicBezTo>
                  <a:cubicBezTo>
                    <a:pt x="1588039" y="22860"/>
                    <a:pt x="1563626" y="22860"/>
                    <a:pt x="1540841" y="22860"/>
                  </a:cubicBezTo>
                  <a:cubicBezTo>
                    <a:pt x="1488760" y="22860"/>
                    <a:pt x="1436680" y="22860"/>
                    <a:pt x="1386226" y="24130"/>
                  </a:cubicBezTo>
                  <a:cubicBezTo>
                    <a:pt x="1342283" y="25400"/>
                    <a:pt x="601761" y="29210"/>
                    <a:pt x="557818" y="29210"/>
                  </a:cubicBezTo>
                  <a:cubicBezTo>
                    <a:pt x="486207" y="29210"/>
                    <a:pt x="414596" y="26670"/>
                    <a:pt x="342985" y="33020"/>
                  </a:cubicBezTo>
                  <a:cubicBezTo>
                    <a:pt x="305551" y="36830"/>
                    <a:pt x="269746" y="36830"/>
                    <a:pt x="233941" y="38100"/>
                  </a:cubicBezTo>
                  <a:cubicBezTo>
                    <a:pt x="172095" y="41910"/>
                    <a:pt x="110249"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3051" y="1043770"/>
                    <a:pt x="85836" y="1045040"/>
                    <a:pt x="106994" y="1045040"/>
                  </a:cubicBezTo>
                  <a:cubicBezTo>
                    <a:pt x="137917" y="1045040"/>
                    <a:pt x="170467" y="1042500"/>
                    <a:pt x="201390" y="1045040"/>
                  </a:cubicBezTo>
                  <a:cubicBezTo>
                    <a:pt x="251843" y="1048850"/>
                    <a:pt x="302296" y="1051390"/>
                    <a:pt x="352750" y="1050120"/>
                  </a:cubicBezTo>
                  <a:cubicBezTo>
                    <a:pt x="385300" y="1048850"/>
                    <a:pt x="416223" y="1051390"/>
                    <a:pt x="448773" y="1051390"/>
                  </a:cubicBezTo>
                  <a:cubicBezTo>
                    <a:pt x="495972" y="1051390"/>
                    <a:pt x="543170" y="1050120"/>
                    <a:pt x="590368" y="1051390"/>
                  </a:cubicBezTo>
                  <a:cubicBezTo>
                    <a:pt x="660351" y="1052660"/>
                    <a:pt x="1428542" y="1042500"/>
                    <a:pt x="1500153" y="1045040"/>
                  </a:cubicBezTo>
                  <a:cubicBezTo>
                    <a:pt x="1531076" y="1046310"/>
                    <a:pt x="1561999" y="1047580"/>
                    <a:pt x="1591294" y="1047580"/>
                  </a:cubicBezTo>
                  <a:cubicBezTo>
                    <a:pt x="1645002" y="1050120"/>
                    <a:pt x="1697083" y="1046310"/>
                    <a:pt x="1750792" y="1050120"/>
                  </a:cubicBezTo>
                  <a:cubicBezTo>
                    <a:pt x="1794735" y="1052660"/>
                    <a:pt x="1838678" y="1052660"/>
                    <a:pt x="1882621" y="1055200"/>
                  </a:cubicBezTo>
                  <a:cubicBezTo>
                    <a:pt x="1947722" y="1059010"/>
                    <a:pt x="2012823" y="1061550"/>
                    <a:pt x="2077924" y="1062820"/>
                  </a:cubicBezTo>
                  <a:cubicBezTo>
                    <a:pt x="2102336" y="1062820"/>
                    <a:pt x="2120864" y="1061550"/>
                    <a:pt x="2141184" y="1061550"/>
                  </a:cubicBezTo>
                  <a:close/>
                </a:path>
              </a:pathLst>
            </a:custGeom>
            <a:solidFill>
              <a:srgbClr val="A485E1"/>
            </a:solidFill>
          </p:spPr>
          <p:txBody>
            <a:bodyPr/>
            <a:lstStyle/>
            <a:p>
              <a:endParaRPr lang="es-MX"/>
            </a:p>
          </p:txBody>
        </p:sp>
      </p:grpSp>
      <p:grpSp>
        <p:nvGrpSpPr>
          <p:cNvPr id="25" name="Group 17">
            <a:extLst>
              <a:ext uri="{FF2B5EF4-FFF2-40B4-BE49-F238E27FC236}">
                <a16:creationId xmlns:a16="http://schemas.microsoft.com/office/drawing/2014/main" id="{4CA711E8-0A3A-25A5-7ECF-415651245FA0}"/>
              </a:ext>
            </a:extLst>
          </p:cNvPr>
          <p:cNvGrpSpPr/>
          <p:nvPr/>
        </p:nvGrpSpPr>
        <p:grpSpPr>
          <a:xfrm>
            <a:off x="9608597" y="4828787"/>
            <a:ext cx="2453595" cy="1776594"/>
            <a:chOff x="0" y="0"/>
            <a:chExt cx="2351075" cy="1702361"/>
          </a:xfrm>
        </p:grpSpPr>
        <p:sp>
          <p:nvSpPr>
            <p:cNvPr id="26" name="Freeform 18">
              <a:extLst>
                <a:ext uri="{FF2B5EF4-FFF2-40B4-BE49-F238E27FC236}">
                  <a16:creationId xmlns:a16="http://schemas.microsoft.com/office/drawing/2014/main" id="{0BBB8DDC-8AEE-88E9-CFD1-5A689BDFDEA8}"/>
                </a:ext>
              </a:extLst>
            </p:cNvPr>
            <p:cNvSpPr/>
            <p:nvPr/>
          </p:nvSpPr>
          <p:spPr>
            <a:xfrm>
              <a:off x="10160" y="16510"/>
              <a:ext cx="2328215" cy="1674421"/>
            </a:xfrm>
            <a:custGeom>
              <a:avLst/>
              <a:gdLst/>
              <a:ahLst/>
              <a:cxnLst/>
              <a:rect l="l" t="t" r="r" b="b"/>
              <a:pathLst>
                <a:path w="2328215" h="1674421">
                  <a:moveTo>
                    <a:pt x="2328215" y="1674421"/>
                  </a:moveTo>
                  <a:lnTo>
                    <a:pt x="0" y="1666801"/>
                  </a:lnTo>
                  <a:lnTo>
                    <a:pt x="0" y="593960"/>
                  </a:lnTo>
                  <a:lnTo>
                    <a:pt x="17780" y="19050"/>
                  </a:lnTo>
                  <a:lnTo>
                    <a:pt x="1158836" y="0"/>
                  </a:lnTo>
                  <a:lnTo>
                    <a:pt x="2309165" y="5080"/>
                  </a:lnTo>
                  <a:close/>
                </a:path>
              </a:pathLst>
            </a:custGeom>
            <a:solidFill>
              <a:srgbClr val="A485E1"/>
            </a:solidFill>
          </p:spPr>
          <p:txBody>
            <a:bodyPr/>
            <a:lstStyle/>
            <a:p>
              <a:endParaRPr lang="es-MX"/>
            </a:p>
          </p:txBody>
        </p:sp>
        <p:sp>
          <p:nvSpPr>
            <p:cNvPr id="27" name="Freeform 19">
              <a:extLst>
                <a:ext uri="{FF2B5EF4-FFF2-40B4-BE49-F238E27FC236}">
                  <a16:creationId xmlns:a16="http://schemas.microsoft.com/office/drawing/2014/main" id="{C27B921B-7F28-5E60-A3B4-AC5D280EDC81}"/>
                </a:ext>
              </a:extLst>
            </p:cNvPr>
            <p:cNvSpPr/>
            <p:nvPr/>
          </p:nvSpPr>
          <p:spPr>
            <a:xfrm>
              <a:off x="-3810" y="0"/>
              <a:ext cx="2357424" cy="1701091"/>
            </a:xfrm>
            <a:custGeom>
              <a:avLst/>
              <a:gdLst/>
              <a:ahLst/>
              <a:cxnLst/>
              <a:rect l="l" t="t" r="r" b="b"/>
              <a:pathLst>
                <a:path w="2357424" h="1701091">
                  <a:moveTo>
                    <a:pt x="2323135" y="21590"/>
                  </a:moveTo>
                  <a:cubicBezTo>
                    <a:pt x="2324405" y="34290"/>
                    <a:pt x="2324405" y="44450"/>
                    <a:pt x="2325674" y="54610"/>
                  </a:cubicBezTo>
                  <a:cubicBezTo>
                    <a:pt x="2328214" y="88712"/>
                    <a:pt x="2329485" y="124000"/>
                    <a:pt x="2332024" y="158028"/>
                  </a:cubicBezTo>
                  <a:cubicBezTo>
                    <a:pt x="2332024" y="207179"/>
                    <a:pt x="2344724" y="1176338"/>
                    <a:pt x="2351074" y="1225489"/>
                  </a:cubicBezTo>
                  <a:cubicBezTo>
                    <a:pt x="2357424" y="1299846"/>
                    <a:pt x="2353614" y="1375463"/>
                    <a:pt x="2353614" y="1449820"/>
                  </a:cubicBezTo>
                  <a:cubicBezTo>
                    <a:pt x="2353614" y="1515354"/>
                    <a:pt x="2354885" y="1575848"/>
                    <a:pt x="2356155" y="1640131"/>
                  </a:cubicBezTo>
                  <a:cubicBezTo>
                    <a:pt x="2356155" y="1661721"/>
                    <a:pt x="2356155" y="1675691"/>
                    <a:pt x="2356155" y="1699821"/>
                  </a:cubicBezTo>
                  <a:cubicBezTo>
                    <a:pt x="2333295" y="1699821"/>
                    <a:pt x="2312974" y="1701091"/>
                    <a:pt x="2290569" y="1699821"/>
                  </a:cubicBezTo>
                  <a:cubicBezTo>
                    <a:pt x="2174877" y="1694741"/>
                    <a:pt x="2057405" y="1701091"/>
                    <a:pt x="1941713" y="1696011"/>
                  </a:cubicBezTo>
                  <a:cubicBezTo>
                    <a:pt x="1872298" y="1692201"/>
                    <a:pt x="1804662" y="1694741"/>
                    <a:pt x="1735247" y="1692201"/>
                  </a:cubicBezTo>
                  <a:cubicBezTo>
                    <a:pt x="1703209" y="1690931"/>
                    <a:pt x="1671172" y="1689661"/>
                    <a:pt x="1639134" y="1688391"/>
                  </a:cubicBezTo>
                  <a:cubicBezTo>
                    <a:pt x="1619555" y="1688391"/>
                    <a:pt x="1601756" y="1689661"/>
                    <a:pt x="1582178" y="1689661"/>
                  </a:cubicBezTo>
                  <a:cubicBezTo>
                    <a:pt x="1532341" y="1688391"/>
                    <a:pt x="1395290" y="1689661"/>
                    <a:pt x="1345454" y="1688391"/>
                  </a:cubicBezTo>
                  <a:cubicBezTo>
                    <a:pt x="1309856" y="1687121"/>
                    <a:pt x="597905" y="1696011"/>
                    <a:pt x="562307" y="1694741"/>
                  </a:cubicBezTo>
                  <a:cubicBezTo>
                    <a:pt x="553408" y="1694741"/>
                    <a:pt x="542729" y="1696011"/>
                    <a:pt x="533829" y="1696011"/>
                  </a:cubicBezTo>
                  <a:cubicBezTo>
                    <a:pt x="512471" y="1696011"/>
                    <a:pt x="492892" y="1697281"/>
                    <a:pt x="471534" y="1697281"/>
                  </a:cubicBezTo>
                  <a:cubicBezTo>
                    <a:pt x="418137" y="1697281"/>
                    <a:pt x="366521" y="1696011"/>
                    <a:pt x="313125" y="1694741"/>
                  </a:cubicBezTo>
                  <a:cubicBezTo>
                    <a:pt x="281087" y="1693471"/>
                    <a:pt x="249049" y="1692201"/>
                    <a:pt x="218791" y="1690931"/>
                  </a:cubicBezTo>
                  <a:cubicBezTo>
                    <a:pt x="161835" y="1689661"/>
                    <a:pt x="104879" y="1688391"/>
                    <a:pt x="48260" y="1688391"/>
                  </a:cubicBezTo>
                  <a:cubicBezTo>
                    <a:pt x="38100" y="1688391"/>
                    <a:pt x="29210" y="1688391"/>
                    <a:pt x="19050" y="1687121"/>
                  </a:cubicBezTo>
                  <a:cubicBezTo>
                    <a:pt x="10160" y="1685851"/>
                    <a:pt x="5080" y="1679501"/>
                    <a:pt x="7620" y="1670611"/>
                  </a:cubicBezTo>
                  <a:cubicBezTo>
                    <a:pt x="16510" y="1638862"/>
                    <a:pt x="12700" y="1607355"/>
                    <a:pt x="11430" y="1574588"/>
                  </a:cubicBezTo>
                  <a:cubicBezTo>
                    <a:pt x="10160" y="1507793"/>
                    <a:pt x="6350" y="1442258"/>
                    <a:pt x="7620" y="1375463"/>
                  </a:cubicBezTo>
                  <a:cubicBezTo>
                    <a:pt x="5080" y="1292284"/>
                    <a:pt x="0" y="262631"/>
                    <a:pt x="7620" y="178192"/>
                  </a:cubicBezTo>
                  <a:cubicBezTo>
                    <a:pt x="8890" y="161809"/>
                    <a:pt x="7620" y="144165"/>
                    <a:pt x="8890" y="127781"/>
                  </a:cubicBezTo>
                  <a:cubicBezTo>
                    <a:pt x="10160" y="101315"/>
                    <a:pt x="12700" y="72328"/>
                    <a:pt x="13970" y="44450"/>
                  </a:cubicBezTo>
                  <a:cubicBezTo>
                    <a:pt x="13970" y="41910"/>
                    <a:pt x="15240" y="39370"/>
                    <a:pt x="16510" y="38100"/>
                  </a:cubicBezTo>
                  <a:cubicBezTo>
                    <a:pt x="38100" y="35560"/>
                    <a:pt x="60382" y="30480"/>
                    <a:pt x="88860" y="29210"/>
                  </a:cubicBezTo>
                  <a:cubicBezTo>
                    <a:pt x="136917" y="25400"/>
                    <a:pt x="184973" y="22860"/>
                    <a:pt x="234810" y="20320"/>
                  </a:cubicBezTo>
                  <a:cubicBezTo>
                    <a:pt x="268628" y="17780"/>
                    <a:pt x="302445" y="16510"/>
                    <a:pt x="334483" y="13970"/>
                  </a:cubicBezTo>
                  <a:cubicBezTo>
                    <a:pt x="366521" y="11430"/>
                    <a:pt x="400339" y="8890"/>
                    <a:pt x="432376" y="8890"/>
                  </a:cubicBezTo>
                  <a:cubicBezTo>
                    <a:pt x="467974" y="7620"/>
                    <a:pt x="503571" y="10160"/>
                    <a:pt x="539169" y="8890"/>
                  </a:cubicBezTo>
                  <a:cubicBezTo>
                    <a:pt x="583666" y="8890"/>
                    <a:pt x="1389951" y="6350"/>
                    <a:pt x="1434448" y="5080"/>
                  </a:cubicBezTo>
                  <a:cubicBezTo>
                    <a:pt x="1477165" y="3810"/>
                    <a:pt x="1519882" y="2540"/>
                    <a:pt x="1564379" y="2540"/>
                  </a:cubicBezTo>
                  <a:cubicBezTo>
                    <a:pt x="1637354" y="1270"/>
                    <a:pt x="1708549" y="0"/>
                    <a:pt x="1781524" y="0"/>
                  </a:cubicBezTo>
                  <a:cubicBezTo>
                    <a:pt x="1811782" y="0"/>
                    <a:pt x="1843820" y="2540"/>
                    <a:pt x="1874078" y="2540"/>
                  </a:cubicBezTo>
                  <a:cubicBezTo>
                    <a:pt x="1957732" y="3810"/>
                    <a:pt x="2043166" y="5080"/>
                    <a:pt x="2126820" y="7620"/>
                  </a:cubicBezTo>
                  <a:cubicBezTo>
                    <a:pt x="2171317" y="8890"/>
                    <a:pt x="2215814" y="12700"/>
                    <a:pt x="2260311" y="16510"/>
                  </a:cubicBezTo>
                  <a:cubicBezTo>
                    <a:pt x="2270990" y="16510"/>
                    <a:pt x="2281670" y="16510"/>
                    <a:pt x="2290569" y="16510"/>
                  </a:cubicBezTo>
                  <a:cubicBezTo>
                    <a:pt x="2304085" y="17780"/>
                    <a:pt x="2312974" y="20320"/>
                    <a:pt x="2323135" y="21590"/>
                  </a:cubicBezTo>
                  <a:close/>
                  <a:moveTo>
                    <a:pt x="2333295" y="1683311"/>
                  </a:moveTo>
                  <a:cubicBezTo>
                    <a:pt x="2334565" y="1666801"/>
                    <a:pt x="2335835" y="1654101"/>
                    <a:pt x="2335835" y="1641401"/>
                  </a:cubicBezTo>
                  <a:cubicBezTo>
                    <a:pt x="2334565" y="1569547"/>
                    <a:pt x="2333295" y="1502751"/>
                    <a:pt x="2333295" y="1430915"/>
                  </a:cubicBezTo>
                  <a:cubicBezTo>
                    <a:pt x="2333295" y="1398148"/>
                    <a:pt x="2335835" y="1365381"/>
                    <a:pt x="2334565" y="1332613"/>
                  </a:cubicBezTo>
                  <a:cubicBezTo>
                    <a:pt x="2334565" y="1302366"/>
                    <a:pt x="2333295" y="1270859"/>
                    <a:pt x="2332024" y="1240612"/>
                  </a:cubicBezTo>
                  <a:cubicBezTo>
                    <a:pt x="2326945" y="1193982"/>
                    <a:pt x="2315515" y="228604"/>
                    <a:pt x="2315515" y="181973"/>
                  </a:cubicBezTo>
                  <a:cubicBezTo>
                    <a:pt x="2312974" y="142904"/>
                    <a:pt x="2310435" y="102575"/>
                    <a:pt x="2307895" y="63500"/>
                  </a:cubicBezTo>
                  <a:cubicBezTo>
                    <a:pt x="2306624" y="44450"/>
                    <a:pt x="2305355" y="43180"/>
                    <a:pt x="2285230" y="41910"/>
                  </a:cubicBezTo>
                  <a:cubicBezTo>
                    <a:pt x="2279890" y="41910"/>
                    <a:pt x="2276330" y="41910"/>
                    <a:pt x="2270991" y="40640"/>
                  </a:cubicBezTo>
                  <a:cubicBezTo>
                    <a:pt x="2226494" y="36830"/>
                    <a:pt x="2180217" y="31750"/>
                    <a:pt x="2135720" y="30480"/>
                  </a:cubicBezTo>
                  <a:cubicBezTo>
                    <a:pt x="2027147" y="26670"/>
                    <a:pt x="1916795" y="25400"/>
                    <a:pt x="1808222" y="22860"/>
                  </a:cubicBezTo>
                  <a:cubicBezTo>
                    <a:pt x="1792203" y="22860"/>
                    <a:pt x="1774405" y="22860"/>
                    <a:pt x="1758386" y="22860"/>
                  </a:cubicBezTo>
                  <a:cubicBezTo>
                    <a:pt x="1731687" y="22860"/>
                    <a:pt x="1704989" y="22860"/>
                    <a:pt x="1680071" y="22860"/>
                  </a:cubicBezTo>
                  <a:cubicBezTo>
                    <a:pt x="1623115" y="22860"/>
                    <a:pt x="1566159" y="22860"/>
                    <a:pt x="1510983" y="24130"/>
                  </a:cubicBezTo>
                  <a:cubicBezTo>
                    <a:pt x="1462926" y="25400"/>
                    <a:pt x="653081" y="29210"/>
                    <a:pt x="605025" y="29210"/>
                  </a:cubicBezTo>
                  <a:cubicBezTo>
                    <a:pt x="526710" y="29210"/>
                    <a:pt x="448395" y="26670"/>
                    <a:pt x="370081" y="33020"/>
                  </a:cubicBezTo>
                  <a:cubicBezTo>
                    <a:pt x="329143" y="36830"/>
                    <a:pt x="289986" y="36830"/>
                    <a:pt x="250829" y="38100"/>
                  </a:cubicBezTo>
                  <a:cubicBezTo>
                    <a:pt x="183193" y="41910"/>
                    <a:pt x="115558" y="45720"/>
                    <a:pt x="49530" y="50800"/>
                  </a:cubicBezTo>
                  <a:cubicBezTo>
                    <a:pt x="36830" y="50800"/>
                    <a:pt x="34290" y="53340"/>
                    <a:pt x="33020" y="68548"/>
                  </a:cubicBezTo>
                  <a:cubicBezTo>
                    <a:pt x="31750" y="91233"/>
                    <a:pt x="31750" y="113918"/>
                    <a:pt x="30480" y="136603"/>
                  </a:cubicBezTo>
                  <a:cubicBezTo>
                    <a:pt x="29210" y="174412"/>
                    <a:pt x="26670" y="210960"/>
                    <a:pt x="25400" y="248768"/>
                  </a:cubicBezTo>
                  <a:cubicBezTo>
                    <a:pt x="20320" y="289097"/>
                    <a:pt x="26670" y="1274640"/>
                    <a:pt x="29210" y="1314969"/>
                  </a:cubicBezTo>
                  <a:cubicBezTo>
                    <a:pt x="29210" y="1357819"/>
                    <a:pt x="29210" y="1401929"/>
                    <a:pt x="30480" y="1444778"/>
                  </a:cubicBezTo>
                  <a:cubicBezTo>
                    <a:pt x="30480" y="1476285"/>
                    <a:pt x="33020" y="1507793"/>
                    <a:pt x="33020" y="1539300"/>
                  </a:cubicBezTo>
                  <a:cubicBezTo>
                    <a:pt x="33020" y="1573327"/>
                    <a:pt x="33020" y="1607355"/>
                    <a:pt x="31750" y="1641401"/>
                  </a:cubicBezTo>
                  <a:cubicBezTo>
                    <a:pt x="31750" y="1645211"/>
                    <a:pt x="31750" y="1647751"/>
                    <a:pt x="31750" y="1651561"/>
                  </a:cubicBezTo>
                  <a:cubicBezTo>
                    <a:pt x="31750" y="1661721"/>
                    <a:pt x="35560" y="1665531"/>
                    <a:pt x="44450" y="1665531"/>
                  </a:cubicBezTo>
                  <a:cubicBezTo>
                    <a:pt x="63942" y="1665531"/>
                    <a:pt x="88860" y="1666801"/>
                    <a:pt x="111998" y="1666801"/>
                  </a:cubicBezTo>
                  <a:cubicBezTo>
                    <a:pt x="145816" y="1666801"/>
                    <a:pt x="181414" y="1664261"/>
                    <a:pt x="215231" y="1666801"/>
                  </a:cubicBezTo>
                  <a:cubicBezTo>
                    <a:pt x="270407" y="1670611"/>
                    <a:pt x="325584" y="1673151"/>
                    <a:pt x="380760" y="1671881"/>
                  </a:cubicBezTo>
                  <a:cubicBezTo>
                    <a:pt x="416357" y="1670611"/>
                    <a:pt x="450175" y="1673151"/>
                    <a:pt x="485773" y="1673151"/>
                  </a:cubicBezTo>
                  <a:cubicBezTo>
                    <a:pt x="537389" y="1673151"/>
                    <a:pt x="589006" y="1671881"/>
                    <a:pt x="640622" y="1673151"/>
                  </a:cubicBezTo>
                  <a:cubicBezTo>
                    <a:pt x="717157" y="1674421"/>
                    <a:pt x="1557259" y="1664261"/>
                    <a:pt x="1635574" y="1666801"/>
                  </a:cubicBezTo>
                  <a:cubicBezTo>
                    <a:pt x="1669392" y="1668071"/>
                    <a:pt x="1703209" y="1669341"/>
                    <a:pt x="1735247" y="1669341"/>
                  </a:cubicBezTo>
                  <a:cubicBezTo>
                    <a:pt x="1793983" y="1671881"/>
                    <a:pt x="1850939" y="1668071"/>
                    <a:pt x="1909675" y="1671881"/>
                  </a:cubicBezTo>
                  <a:cubicBezTo>
                    <a:pt x="1957732" y="1674421"/>
                    <a:pt x="2005789" y="1674421"/>
                    <a:pt x="2053845" y="1676961"/>
                  </a:cubicBezTo>
                  <a:cubicBezTo>
                    <a:pt x="2125041" y="1680771"/>
                    <a:pt x="2196236" y="1683311"/>
                    <a:pt x="2267431" y="1684581"/>
                  </a:cubicBezTo>
                  <a:cubicBezTo>
                    <a:pt x="2294129" y="1684581"/>
                    <a:pt x="2312974" y="1683311"/>
                    <a:pt x="2333295" y="1683311"/>
                  </a:cubicBezTo>
                  <a:close/>
                </a:path>
              </a:pathLst>
            </a:custGeom>
            <a:solidFill>
              <a:srgbClr val="A485E1"/>
            </a:solidFill>
          </p:spPr>
          <p:txBody>
            <a:bodyPr/>
            <a:lstStyle/>
            <a:p>
              <a:endParaRPr lang="es-MX"/>
            </a:p>
          </p:txBody>
        </p:sp>
      </p:grpSp>
      <p:grpSp>
        <p:nvGrpSpPr>
          <p:cNvPr id="29" name="Group 21">
            <a:extLst>
              <a:ext uri="{FF2B5EF4-FFF2-40B4-BE49-F238E27FC236}">
                <a16:creationId xmlns:a16="http://schemas.microsoft.com/office/drawing/2014/main" id="{45F03C46-C421-03DC-5348-46159A39D0BB}"/>
              </a:ext>
            </a:extLst>
          </p:cNvPr>
          <p:cNvGrpSpPr/>
          <p:nvPr/>
        </p:nvGrpSpPr>
        <p:grpSpPr>
          <a:xfrm>
            <a:off x="9690958" y="3392063"/>
            <a:ext cx="2253106" cy="1280473"/>
            <a:chOff x="0" y="0"/>
            <a:chExt cx="2158963" cy="1226970"/>
          </a:xfrm>
        </p:grpSpPr>
        <p:sp>
          <p:nvSpPr>
            <p:cNvPr id="30" name="Freeform 22">
              <a:extLst>
                <a:ext uri="{FF2B5EF4-FFF2-40B4-BE49-F238E27FC236}">
                  <a16:creationId xmlns:a16="http://schemas.microsoft.com/office/drawing/2014/main" id="{41E50306-54E5-9352-D2D9-2F87A0877D0A}"/>
                </a:ext>
              </a:extLst>
            </p:cNvPr>
            <p:cNvSpPr/>
            <p:nvPr/>
          </p:nvSpPr>
          <p:spPr>
            <a:xfrm>
              <a:off x="10160" y="16510"/>
              <a:ext cx="2136104" cy="1199030"/>
            </a:xfrm>
            <a:custGeom>
              <a:avLst/>
              <a:gdLst/>
              <a:ahLst/>
              <a:cxnLst/>
              <a:rect l="l" t="t" r="r" b="b"/>
              <a:pathLst>
                <a:path w="2136104" h="1199030">
                  <a:moveTo>
                    <a:pt x="2136104" y="1199030"/>
                  </a:moveTo>
                  <a:lnTo>
                    <a:pt x="0" y="1191410"/>
                  </a:lnTo>
                  <a:lnTo>
                    <a:pt x="0" y="429082"/>
                  </a:lnTo>
                  <a:lnTo>
                    <a:pt x="17780" y="19050"/>
                  </a:lnTo>
                  <a:lnTo>
                    <a:pt x="1063027" y="0"/>
                  </a:lnTo>
                  <a:lnTo>
                    <a:pt x="2117054" y="5080"/>
                  </a:lnTo>
                  <a:close/>
                </a:path>
              </a:pathLst>
            </a:custGeom>
            <a:solidFill>
              <a:srgbClr val="A485E1"/>
            </a:solidFill>
          </p:spPr>
          <p:txBody>
            <a:bodyPr/>
            <a:lstStyle/>
            <a:p>
              <a:endParaRPr lang="es-MX"/>
            </a:p>
          </p:txBody>
        </p:sp>
        <p:sp>
          <p:nvSpPr>
            <p:cNvPr id="31" name="Freeform 23">
              <a:extLst>
                <a:ext uri="{FF2B5EF4-FFF2-40B4-BE49-F238E27FC236}">
                  <a16:creationId xmlns:a16="http://schemas.microsoft.com/office/drawing/2014/main" id="{5ED70279-FD7D-750F-1913-6EE30DB45F9D}"/>
                </a:ext>
              </a:extLst>
            </p:cNvPr>
            <p:cNvSpPr/>
            <p:nvPr/>
          </p:nvSpPr>
          <p:spPr>
            <a:xfrm>
              <a:off x="-3810" y="0"/>
              <a:ext cx="2165314" cy="1225700"/>
            </a:xfrm>
            <a:custGeom>
              <a:avLst/>
              <a:gdLst/>
              <a:ahLst/>
              <a:cxnLst/>
              <a:rect l="l" t="t" r="r" b="b"/>
              <a:pathLst>
                <a:path w="2165314" h="1225700">
                  <a:moveTo>
                    <a:pt x="2131024" y="21590"/>
                  </a:moveTo>
                  <a:cubicBezTo>
                    <a:pt x="2132293" y="34290"/>
                    <a:pt x="2132293" y="44450"/>
                    <a:pt x="2133564" y="54610"/>
                  </a:cubicBezTo>
                  <a:cubicBezTo>
                    <a:pt x="2136103" y="81356"/>
                    <a:pt x="2137374" y="105991"/>
                    <a:pt x="2139914" y="129745"/>
                  </a:cubicBezTo>
                  <a:cubicBezTo>
                    <a:pt x="2139914" y="164057"/>
                    <a:pt x="2152614" y="840620"/>
                    <a:pt x="2158964" y="874932"/>
                  </a:cubicBezTo>
                  <a:cubicBezTo>
                    <a:pt x="2165314" y="926840"/>
                    <a:pt x="2161503" y="979628"/>
                    <a:pt x="2161503" y="1031536"/>
                  </a:cubicBezTo>
                  <a:cubicBezTo>
                    <a:pt x="2161503" y="1077285"/>
                    <a:pt x="2162774" y="1119516"/>
                    <a:pt x="2164043" y="1164740"/>
                  </a:cubicBezTo>
                  <a:cubicBezTo>
                    <a:pt x="2164043" y="1186330"/>
                    <a:pt x="2164043" y="1200300"/>
                    <a:pt x="2164043" y="1224430"/>
                  </a:cubicBezTo>
                  <a:cubicBezTo>
                    <a:pt x="2141183" y="1224430"/>
                    <a:pt x="2120864" y="1225700"/>
                    <a:pt x="2099081" y="1224430"/>
                  </a:cubicBezTo>
                  <a:cubicBezTo>
                    <a:pt x="1993292" y="1219350"/>
                    <a:pt x="1885876" y="1225700"/>
                    <a:pt x="1780087" y="1220620"/>
                  </a:cubicBezTo>
                  <a:cubicBezTo>
                    <a:pt x="1716613" y="1216810"/>
                    <a:pt x="1654768" y="1219350"/>
                    <a:pt x="1591294" y="1216810"/>
                  </a:cubicBezTo>
                  <a:cubicBezTo>
                    <a:pt x="1561999" y="1215540"/>
                    <a:pt x="1532703" y="1214270"/>
                    <a:pt x="1503408" y="1213000"/>
                  </a:cubicBezTo>
                  <a:cubicBezTo>
                    <a:pt x="1485505" y="1213000"/>
                    <a:pt x="1469230" y="1214270"/>
                    <a:pt x="1451327" y="1214270"/>
                  </a:cubicBezTo>
                  <a:cubicBezTo>
                    <a:pt x="1405757" y="1213000"/>
                    <a:pt x="1280437" y="1214270"/>
                    <a:pt x="1234867" y="1213000"/>
                  </a:cubicBezTo>
                  <a:cubicBezTo>
                    <a:pt x="1202316" y="1211730"/>
                    <a:pt x="551307" y="1220620"/>
                    <a:pt x="518757" y="1219350"/>
                  </a:cubicBezTo>
                  <a:cubicBezTo>
                    <a:pt x="510619" y="1219350"/>
                    <a:pt x="500854" y="1220620"/>
                    <a:pt x="492717" y="1220620"/>
                  </a:cubicBezTo>
                  <a:cubicBezTo>
                    <a:pt x="473186" y="1220620"/>
                    <a:pt x="455284" y="1221890"/>
                    <a:pt x="435753" y="1221890"/>
                  </a:cubicBezTo>
                  <a:cubicBezTo>
                    <a:pt x="386928" y="1221890"/>
                    <a:pt x="339729" y="1220620"/>
                    <a:pt x="290904" y="1219350"/>
                  </a:cubicBezTo>
                  <a:cubicBezTo>
                    <a:pt x="261608" y="1218080"/>
                    <a:pt x="232313" y="1216810"/>
                    <a:pt x="204645" y="1215540"/>
                  </a:cubicBezTo>
                  <a:cubicBezTo>
                    <a:pt x="152564" y="1214270"/>
                    <a:pt x="100484" y="1213000"/>
                    <a:pt x="48260" y="1213000"/>
                  </a:cubicBezTo>
                  <a:cubicBezTo>
                    <a:pt x="38100" y="1213000"/>
                    <a:pt x="29210" y="1213000"/>
                    <a:pt x="19050" y="1211730"/>
                  </a:cubicBezTo>
                  <a:cubicBezTo>
                    <a:pt x="10160" y="1210460"/>
                    <a:pt x="5080" y="1204110"/>
                    <a:pt x="7620" y="1195220"/>
                  </a:cubicBezTo>
                  <a:cubicBezTo>
                    <a:pt x="16510" y="1163505"/>
                    <a:pt x="12700" y="1141511"/>
                    <a:pt x="11430" y="1118636"/>
                  </a:cubicBezTo>
                  <a:cubicBezTo>
                    <a:pt x="10160" y="1072007"/>
                    <a:pt x="6350" y="1026257"/>
                    <a:pt x="7620" y="979628"/>
                  </a:cubicBezTo>
                  <a:cubicBezTo>
                    <a:pt x="5080" y="921562"/>
                    <a:pt x="0" y="202768"/>
                    <a:pt x="7620" y="143822"/>
                  </a:cubicBezTo>
                  <a:cubicBezTo>
                    <a:pt x="8890" y="132385"/>
                    <a:pt x="7620" y="120067"/>
                    <a:pt x="8890" y="108630"/>
                  </a:cubicBezTo>
                  <a:cubicBezTo>
                    <a:pt x="10160" y="90154"/>
                    <a:pt x="12700" y="69919"/>
                    <a:pt x="13970" y="44450"/>
                  </a:cubicBezTo>
                  <a:cubicBezTo>
                    <a:pt x="13970" y="41910"/>
                    <a:pt x="15240" y="39370"/>
                    <a:pt x="16510" y="38100"/>
                  </a:cubicBezTo>
                  <a:cubicBezTo>
                    <a:pt x="38100" y="35560"/>
                    <a:pt x="59796" y="30480"/>
                    <a:pt x="85836" y="29210"/>
                  </a:cubicBezTo>
                  <a:cubicBezTo>
                    <a:pt x="129779" y="25400"/>
                    <a:pt x="173722" y="22860"/>
                    <a:pt x="219293" y="20320"/>
                  </a:cubicBezTo>
                  <a:cubicBezTo>
                    <a:pt x="250216" y="17780"/>
                    <a:pt x="281139" y="16510"/>
                    <a:pt x="310434" y="13970"/>
                  </a:cubicBezTo>
                  <a:cubicBezTo>
                    <a:pt x="339729" y="11430"/>
                    <a:pt x="370652" y="8890"/>
                    <a:pt x="399948" y="8890"/>
                  </a:cubicBezTo>
                  <a:cubicBezTo>
                    <a:pt x="432498" y="7620"/>
                    <a:pt x="465049" y="10160"/>
                    <a:pt x="497599" y="8890"/>
                  </a:cubicBezTo>
                  <a:cubicBezTo>
                    <a:pt x="538287" y="8890"/>
                    <a:pt x="1275555" y="6350"/>
                    <a:pt x="1316243" y="5080"/>
                  </a:cubicBezTo>
                  <a:cubicBezTo>
                    <a:pt x="1355303" y="3810"/>
                    <a:pt x="1394364" y="2540"/>
                    <a:pt x="1435052" y="2540"/>
                  </a:cubicBezTo>
                  <a:cubicBezTo>
                    <a:pt x="1501781" y="1270"/>
                    <a:pt x="1566881" y="0"/>
                    <a:pt x="1633610" y="0"/>
                  </a:cubicBezTo>
                  <a:cubicBezTo>
                    <a:pt x="1661278" y="0"/>
                    <a:pt x="1690573" y="2540"/>
                    <a:pt x="1718241" y="2540"/>
                  </a:cubicBezTo>
                  <a:cubicBezTo>
                    <a:pt x="1794735" y="3810"/>
                    <a:pt x="1872856" y="5080"/>
                    <a:pt x="1949349" y="7620"/>
                  </a:cubicBezTo>
                  <a:cubicBezTo>
                    <a:pt x="1990037" y="8890"/>
                    <a:pt x="2030725" y="12700"/>
                    <a:pt x="2071413" y="16510"/>
                  </a:cubicBezTo>
                  <a:cubicBezTo>
                    <a:pt x="2081179" y="16510"/>
                    <a:pt x="2090944" y="16510"/>
                    <a:pt x="2099081" y="16510"/>
                  </a:cubicBezTo>
                  <a:cubicBezTo>
                    <a:pt x="2111974" y="17780"/>
                    <a:pt x="2120864" y="20320"/>
                    <a:pt x="2131024" y="21590"/>
                  </a:cubicBezTo>
                  <a:close/>
                  <a:moveTo>
                    <a:pt x="2141184" y="1207920"/>
                  </a:moveTo>
                  <a:cubicBezTo>
                    <a:pt x="2142453" y="1191410"/>
                    <a:pt x="2143724" y="1178710"/>
                    <a:pt x="2143724" y="1166010"/>
                  </a:cubicBezTo>
                  <a:cubicBezTo>
                    <a:pt x="2142453" y="1115117"/>
                    <a:pt x="2141184" y="1068487"/>
                    <a:pt x="2141184" y="1018339"/>
                  </a:cubicBezTo>
                  <a:cubicBezTo>
                    <a:pt x="2141184" y="995464"/>
                    <a:pt x="2143724" y="972590"/>
                    <a:pt x="2142453" y="949715"/>
                  </a:cubicBezTo>
                  <a:cubicBezTo>
                    <a:pt x="2142453" y="928600"/>
                    <a:pt x="2141184" y="906605"/>
                    <a:pt x="2139914" y="885490"/>
                  </a:cubicBezTo>
                  <a:cubicBezTo>
                    <a:pt x="2134834" y="852937"/>
                    <a:pt x="2123403" y="179014"/>
                    <a:pt x="2123403" y="146461"/>
                  </a:cubicBezTo>
                  <a:cubicBezTo>
                    <a:pt x="2120864" y="119188"/>
                    <a:pt x="2118324" y="91034"/>
                    <a:pt x="2115784" y="63500"/>
                  </a:cubicBezTo>
                  <a:cubicBezTo>
                    <a:pt x="2114514" y="44450"/>
                    <a:pt x="2113243" y="43180"/>
                    <a:pt x="2094199" y="41910"/>
                  </a:cubicBezTo>
                  <a:cubicBezTo>
                    <a:pt x="2089316" y="41910"/>
                    <a:pt x="2086061" y="41910"/>
                    <a:pt x="2081179" y="40640"/>
                  </a:cubicBezTo>
                  <a:cubicBezTo>
                    <a:pt x="2040491" y="36830"/>
                    <a:pt x="1998175" y="31750"/>
                    <a:pt x="1957487" y="30480"/>
                  </a:cubicBezTo>
                  <a:cubicBezTo>
                    <a:pt x="1858208" y="26670"/>
                    <a:pt x="1757302" y="25400"/>
                    <a:pt x="1658023" y="22860"/>
                  </a:cubicBezTo>
                  <a:cubicBezTo>
                    <a:pt x="1643375" y="22860"/>
                    <a:pt x="1627100" y="22860"/>
                    <a:pt x="1612452" y="22860"/>
                  </a:cubicBezTo>
                  <a:cubicBezTo>
                    <a:pt x="1588039" y="22860"/>
                    <a:pt x="1563626" y="22860"/>
                    <a:pt x="1540841" y="22860"/>
                  </a:cubicBezTo>
                  <a:cubicBezTo>
                    <a:pt x="1488760" y="22860"/>
                    <a:pt x="1436680" y="22860"/>
                    <a:pt x="1386226" y="24130"/>
                  </a:cubicBezTo>
                  <a:cubicBezTo>
                    <a:pt x="1342283" y="25400"/>
                    <a:pt x="601761" y="29210"/>
                    <a:pt x="557818" y="29210"/>
                  </a:cubicBezTo>
                  <a:cubicBezTo>
                    <a:pt x="486207" y="29210"/>
                    <a:pt x="414596" y="26670"/>
                    <a:pt x="342985" y="33020"/>
                  </a:cubicBezTo>
                  <a:cubicBezTo>
                    <a:pt x="305551" y="36830"/>
                    <a:pt x="269746" y="36830"/>
                    <a:pt x="233941" y="38100"/>
                  </a:cubicBezTo>
                  <a:cubicBezTo>
                    <a:pt x="172095" y="41910"/>
                    <a:pt x="110249" y="45720"/>
                    <a:pt x="49530" y="50800"/>
                  </a:cubicBezTo>
                  <a:cubicBezTo>
                    <a:pt x="36830" y="50800"/>
                    <a:pt x="34290" y="53340"/>
                    <a:pt x="33020" y="67280"/>
                  </a:cubicBezTo>
                  <a:cubicBezTo>
                    <a:pt x="31750" y="83116"/>
                    <a:pt x="31750" y="98952"/>
                    <a:pt x="30480" y="114789"/>
                  </a:cubicBezTo>
                  <a:cubicBezTo>
                    <a:pt x="29210" y="141183"/>
                    <a:pt x="26670" y="166697"/>
                    <a:pt x="25400" y="193091"/>
                  </a:cubicBezTo>
                  <a:cubicBezTo>
                    <a:pt x="20320" y="221244"/>
                    <a:pt x="26670" y="909245"/>
                    <a:pt x="29210" y="937398"/>
                  </a:cubicBezTo>
                  <a:cubicBezTo>
                    <a:pt x="29210" y="967311"/>
                    <a:pt x="29210" y="998104"/>
                    <a:pt x="30480" y="1028017"/>
                  </a:cubicBezTo>
                  <a:cubicBezTo>
                    <a:pt x="30480" y="1050012"/>
                    <a:pt x="33020" y="1072007"/>
                    <a:pt x="33020" y="1094002"/>
                  </a:cubicBezTo>
                  <a:cubicBezTo>
                    <a:pt x="33020" y="1117756"/>
                    <a:pt x="33020" y="1141511"/>
                    <a:pt x="31750" y="1166010"/>
                  </a:cubicBezTo>
                  <a:cubicBezTo>
                    <a:pt x="31750" y="1169820"/>
                    <a:pt x="31750" y="1172360"/>
                    <a:pt x="31750" y="1176170"/>
                  </a:cubicBezTo>
                  <a:cubicBezTo>
                    <a:pt x="31750" y="1186330"/>
                    <a:pt x="35560" y="1190140"/>
                    <a:pt x="44450" y="1190140"/>
                  </a:cubicBezTo>
                  <a:cubicBezTo>
                    <a:pt x="63051" y="1190140"/>
                    <a:pt x="85836" y="1191410"/>
                    <a:pt x="106994" y="1191410"/>
                  </a:cubicBezTo>
                  <a:cubicBezTo>
                    <a:pt x="137917" y="1191410"/>
                    <a:pt x="170467" y="1188870"/>
                    <a:pt x="201390" y="1191410"/>
                  </a:cubicBezTo>
                  <a:cubicBezTo>
                    <a:pt x="251843" y="1195220"/>
                    <a:pt x="302296" y="1197760"/>
                    <a:pt x="352750" y="1196490"/>
                  </a:cubicBezTo>
                  <a:cubicBezTo>
                    <a:pt x="385300" y="1195220"/>
                    <a:pt x="416223" y="1197760"/>
                    <a:pt x="448773" y="1197760"/>
                  </a:cubicBezTo>
                  <a:cubicBezTo>
                    <a:pt x="495972" y="1197760"/>
                    <a:pt x="543170" y="1196490"/>
                    <a:pt x="590368" y="1197760"/>
                  </a:cubicBezTo>
                  <a:cubicBezTo>
                    <a:pt x="660351" y="1199030"/>
                    <a:pt x="1428542" y="1188870"/>
                    <a:pt x="1500153" y="1191410"/>
                  </a:cubicBezTo>
                  <a:cubicBezTo>
                    <a:pt x="1531076" y="1192680"/>
                    <a:pt x="1561999" y="1193950"/>
                    <a:pt x="1591294" y="1193950"/>
                  </a:cubicBezTo>
                  <a:cubicBezTo>
                    <a:pt x="1645002" y="1196490"/>
                    <a:pt x="1697083" y="1192680"/>
                    <a:pt x="1750792" y="1196490"/>
                  </a:cubicBezTo>
                  <a:cubicBezTo>
                    <a:pt x="1794735" y="1199030"/>
                    <a:pt x="1838678" y="1199030"/>
                    <a:pt x="1882621" y="1201570"/>
                  </a:cubicBezTo>
                  <a:cubicBezTo>
                    <a:pt x="1947722" y="1205380"/>
                    <a:pt x="2012823" y="1207920"/>
                    <a:pt x="2077924" y="1209190"/>
                  </a:cubicBezTo>
                  <a:cubicBezTo>
                    <a:pt x="2102336" y="1209190"/>
                    <a:pt x="2120864" y="1207920"/>
                    <a:pt x="2141184" y="1207920"/>
                  </a:cubicBezTo>
                  <a:close/>
                </a:path>
              </a:pathLst>
            </a:custGeom>
            <a:solidFill>
              <a:srgbClr val="A485E1"/>
            </a:solidFill>
          </p:spPr>
          <p:txBody>
            <a:bodyPr/>
            <a:lstStyle/>
            <a:p>
              <a:endParaRPr lang="es-MX"/>
            </a:p>
          </p:txBody>
        </p:sp>
      </p:grpSp>
      <p:grpSp>
        <p:nvGrpSpPr>
          <p:cNvPr id="32" name="Group 24">
            <a:extLst>
              <a:ext uri="{FF2B5EF4-FFF2-40B4-BE49-F238E27FC236}">
                <a16:creationId xmlns:a16="http://schemas.microsoft.com/office/drawing/2014/main" id="{0B3AA77E-4E4A-F79D-D5FD-12502C840F6A}"/>
              </a:ext>
            </a:extLst>
          </p:cNvPr>
          <p:cNvGrpSpPr/>
          <p:nvPr/>
        </p:nvGrpSpPr>
        <p:grpSpPr>
          <a:xfrm>
            <a:off x="9641550" y="2238358"/>
            <a:ext cx="2253106" cy="1127721"/>
            <a:chOff x="0" y="0"/>
            <a:chExt cx="2158963" cy="1080600"/>
          </a:xfrm>
        </p:grpSpPr>
        <p:sp>
          <p:nvSpPr>
            <p:cNvPr id="33" name="Freeform 25">
              <a:extLst>
                <a:ext uri="{FF2B5EF4-FFF2-40B4-BE49-F238E27FC236}">
                  <a16:creationId xmlns:a16="http://schemas.microsoft.com/office/drawing/2014/main" id="{0B457763-06F9-6CBA-FECF-278464E69000}"/>
                </a:ext>
              </a:extLst>
            </p:cNvPr>
            <p:cNvSpPr/>
            <p:nvPr/>
          </p:nvSpPr>
          <p:spPr>
            <a:xfrm>
              <a:off x="10160" y="16510"/>
              <a:ext cx="2136104" cy="1052660"/>
            </a:xfrm>
            <a:custGeom>
              <a:avLst/>
              <a:gdLst/>
              <a:ahLst/>
              <a:cxnLst/>
              <a:rect l="l" t="t" r="r" b="b"/>
              <a:pathLst>
                <a:path w="2136104" h="1052660">
                  <a:moveTo>
                    <a:pt x="2136104" y="1052660"/>
                  </a:moveTo>
                  <a:lnTo>
                    <a:pt x="0" y="1045040"/>
                  </a:lnTo>
                  <a:lnTo>
                    <a:pt x="0" y="378317"/>
                  </a:lnTo>
                  <a:lnTo>
                    <a:pt x="17780" y="19050"/>
                  </a:lnTo>
                  <a:lnTo>
                    <a:pt x="1063027" y="0"/>
                  </a:lnTo>
                  <a:lnTo>
                    <a:pt x="2117054" y="5080"/>
                  </a:lnTo>
                  <a:close/>
                </a:path>
              </a:pathLst>
            </a:custGeom>
            <a:solidFill>
              <a:srgbClr val="A485E1"/>
            </a:solidFill>
          </p:spPr>
          <p:txBody>
            <a:bodyPr/>
            <a:lstStyle/>
            <a:p>
              <a:endParaRPr lang="es-MX"/>
            </a:p>
          </p:txBody>
        </p:sp>
        <p:sp>
          <p:nvSpPr>
            <p:cNvPr id="34" name="Freeform 26">
              <a:extLst>
                <a:ext uri="{FF2B5EF4-FFF2-40B4-BE49-F238E27FC236}">
                  <a16:creationId xmlns:a16="http://schemas.microsoft.com/office/drawing/2014/main" id="{A8904F40-FD87-6039-E199-1ADD37245AD1}"/>
                </a:ext>
              </a:extLst>
            </p:cNvPr>
            <p:cNvSpPr/>
            <p:nvPr/>
          </p:nvSpPr>
          <p:spPr>
            <a:xfrm>
              <a:off x="-3810" y="0"/>
              <a:ext cx="2165314" cy="1079330"/>
            </a:xfrm>
            <a:custGeom>
              <a:avLst/>
              <a:gdLst/>
              <a:ahLst/>
              <a:cxnLst/>
              <a:rect l="l" t="t" r="r" b="b"/>
              <a:pathLst>
                <a:path w="2165314" h="1079330">
                  <a:moveTo>
                    <a:pt x="2131024" y="21590"/>
                  </a:moveTo>
                  <a:cubicBezTo>
                    <a:pt x="2132293" y="34290"/>
                    <a:pt x="2132293" y="44450"/>
                    <a:pt x="2133564" y="54610"/>
                  </a:cubicBezTo>
                  <a:cubicBezTo>
                    <a:pt x="2136103" y="79092"/>
                    <a:pt x="2137374" y="100446"/>
                    <a:pt x="2139914" y="121037"/>
                  </a:cubicBezTo>
                  <a:cubicBezTo>
                    <a:pt x="2139914" y="150780"/>
                    <a:pt x="2152614" y="737255"/>
                    <a:pt x="2158964" y="766998"/>
                  </a:cubicBezTo>
                  <a:cubicBezTo>
                    <a:pt x="2165314" y="811994"/>
                    <a:pt x="2161503" y="857753"/>
                    <a:pt x="2161503" y="902749"/>
                  </a:cubicBezTo>
                  <a:cubicBezTo>
                    <a:pt x="2161503" y="942407"/>
                    <a:pt x="2162774" y="979014"/>
                    <a:pt x="2164043" y="1018370"/>
                  </a:cubicBezTo>
                  <a:cubicBezTo>
                    <a:pt x="2164043" y="1039960"/>
                    <a:pt x="2164043" y="1053930"/>
                    <a:pt x="2164043" y="1078060"/>
                  </a:cubicBezTo>
                  <a:cubicBezTo>
                    <a:pt x="2141183" y="1078060"/>
                    <a:pt x="2120864" y="1079330"/>
                    <a:pt x="2099081" y="1078060"/>
                  </a:cubicBezTo>
                  <a:cubicBezTo>
                    <a:pt x="1993292" y="1072980"/>
                    <a:pt x="1885876" y="1079330"/>
                    <a:pt x="1780087" y="1074250"/>
                  </a:cubicBezTo>
                  <a:cubicBezTo>
                    <a:pt x="1716613" y="1070440"/>
                    <a:pt x="1654768" y="1072980"/>
                    <a:pt x="1591294" y="1070440"/>
                  </a:cubicBezTo>
                  <a:cubicBezTo>
                    <a:pt x="1561999" y="1069170"/>
                    <a:pt x="1532703" y="1067900"/>
                    <a:pt x="1503408" y="1066630"/>
                  </a:cubicBezTo>
                  <a:cubicBezTo>
                    <a:pt x="1485505" y="1066630"/>
                    <a:pt x="1469230" y="1067900"/>
                    <a:pt x="1451327" y="1067900"/>
                  </a:cubicBezTo>
                  <a:cubicBezTo>
                    <a:pt x="1405757" y="1066630"/>
                    <a:pt x="1280437" y="1067900"/>
                    <a:pt x="1234867" y="1066630"/>
                  </a:cubicBezTo>
                  <a:cubicBezTo>
                    <a:pt x="1202316" y="1065360"/>
                    <a:pt x="551307" y="1074250"/>
                    <a:pt x="518757" y="1072980"/>
                  </a:cubicBezTo>
                  <a:cubicBezTo>
                    <a:pt x="510619" y="1072980"/>
                    <a:pt x="500854" y="1074250"/>
                    <a:pt x="492717" y="1074250"/>
                  </a:cubicBezTo>
                  <a:cubicBezTo>
                    <a:pt x="473186" y="1074250"/>
                    <a:pt x="455284" y="1075520"/>
                    <a:pt x="435753" y="1075520"/>
                  </a:cubicBezTo>
                  <a:cubicBezTo>
                    <a:pt x="386928" y="1075520"/>
                    <a:pt x="339729" y="1074250"/>
                    <a:pt x="290904" y="1072980"/>
                  </a:cubicBezTo>
                  <a:cubicBezTo>
                    <a:pt x="261608" y="1071710"/>
                    <a:pt x="232313" y="1070440"/>
                    <a:pt x="204645" y="1069170"/>
                  </a:cubicBezTo>
                  <a:cubicBezTo>
                    <a:pt x="152564" y="1067900"/>
                    <a:pt x="100484"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796" y="30480"/>
                    <a:pt x="85836" y="29210"/>
                  </a:cubicBezTo>
                  <a:cubicBezTo>
                    <a:pt x="129779" y="25400"/>
                    <a:pt x="173722" y="22860"/>
                    <a:pt x="219293" y="20320"/>
                  </a:cubicBezTo>
                  <a:cubicBezTo>
                    <a:pt x="250216" y="17780"/>
                    <a:pt x="281139" y="16510"/>
                    <a:pt x="310434" y="13970"/>
                  </a:cubicBezTo>
                  <a:cubicBezTo>
                    <a:pt x="339729" y="11430"/>
                    <a:pt x="370652" y="8890"/>
                    <a:pt x="399948" y="8890"/>
                  </a:cubicBezTo>
                  <a:cubicBezTo>
                    <a:pt x="432498" y="7620"/>
                    <a:pt x="465049" y="10160"/>
                    <a:pt x="497599" y="8890"/>
                  </a:cubicBezTo>
                  <a:cubicBezTo>
                    <a:pt x="538287" y="8890"/>
                    <a:pt x="1275555" y="6350"/>
                    <a:pt x="1316243" y="5080"/>
                  </a:cubicBezTo>
                  <a:cubicBezTo>
                    <a:pt x="1355303" y="3810"/>
                    <a:pt x="1394364" y="2540"/>
                    <a:pt x="1435052" y="2540"/>
                  </a:cubicBezTo>
                  <a:cubicBezTo>
                    <a:pt x="1501781" y="1270"/>
                    <a:pt x="1566881" y="0"/>
                    <a:pt x="1633610" y="0"/>
                  </a:cubicBezTo>
                  <a:cubicBezTo>
                    <a:pt x="1661278" y="0"/>
                    <a:pt x="1690573" y="2540"/>
                    <a:pt x="1718241" y="2540"/>
                  </a:cubicBezTo>
                  <a:cubicBezTo>
                    <a:pt x="1794735" y="3810"/>
                    <a:pt x="1872856" y="5080"/>
                    <a:pt x="1949349" y="7620"/>
                  </a:cubicBezTo>
                  <a:cubicBezTo>
                    <a:pt x="1990037" y="8890"/>
                    <a:pt x="2030725" y="12700"/>
                    <a:pt x="2071413" y="16510"/>
                  </a:cubicBezTo>
                  <a:cubicBezTo>
                    <a:pt x="2081179" y="16510"/>
                    <a:pt x="2090944" y="16510"/>
                    <a:pt x="2099081" y="16510"/>
                  </a:cubicBezTo>
                  <a:cubicBezTo>
                    <a:pt x="2111974" y="17780"/>
                    <a:pt x="2120864" y="20320"/>
                    <a:pt x="2131024" y="21590"/>
                  </a:cubicBezTo>
                  <a:close/>
                  <a:moveTo>
                    <a:pt x="2141184" y="1061550"/>
                  </a:moveTo>
                  <a:cubicBezTo>
                    <a:pt x="2142453" y="1045040"/>
                    <a:pt x="2143724" y="1032340"/>
                    <a:pt x="2143724" y="1019640"/>
                  </a:cubicBezTo>
                  <a:cubicBezTo>
                    <a:pt x="2142453" y="975200"/>
                    <a:pt x="2141184" y="934780"/>
                    <a:pt x="2141184" y="891309"/>
                  </a:cubicBezTo>
                  <a:cubicBezTo>
                    <a:pt x="2141184" y="871481"/>
                    <a:pt x="2143724" y="851652"/>
                    <a:pt x="2142453" y="831823"/>
                  </a:cubicBezTo>
                  <a:cubicBezTo>
                    <a:pt x="2142453" y="813520"/>
                    <a:pt x="2141184" y="794453"/>
                    <a:pt x="2139914" y="776150"/>
                  </a:cubicBezTo>
                  <a:cubicBezTo>
                    <a:pt x="2134834" y="747932"/>
                    <a:pt x="2123403" y="163745"/>
                    <a:pt x="2123403" y="135528"/>
                  </a:cubicBezTo>
                  <a:cubicBezTo>
                    <a:pt x="2120864" y="111885"/>
                    <a:pt x="2118324" y="87481"/>
                    <a:pt x="2115784" y="63500"/>
                  </a:cubicBezTo>
                  <a:cubicBezTo>
                    <a:pt x="2114514" y="44450"/>
                    <a:pt x="2113243" y="43180"/>
                    <a:pt x="2094199" y="41910"/>
                  </a:cubicBezTo>
                  <a:cubicBezTo>
                    <a:pt x="2089316" y="41910"/>
                    <a:pt x="2086061" y="41910"/>
                    <a:pt x="2081179" y="40640"/>
                  </a:cubicBezTo>
                  <a:cubicBezTo>
                    <a:pt x="2040491" y="36830"/>
                    <a:pt x="1998175" y="31750"/>
                    <a:pt x="1957487" y="30480"/>
                  </a:cubicBezTo>
                  <a:cubicBezTo>
                    <a:pt x="1858208" y="26670"/>
                    <a:pt x="1757302" y="25400"/>
                    <a:pt x="1658023" y="22860"/>
                  </a:cubicBezTo>
                  <a:cubicBezTo>
                    <a:pt x="1643375" y="22860"/>
                    <a:pt x="1627100" y="22860"/>
                    <a:pt x="1612452" y="22860"/>
                  </a:cubicBezTo>
                  <a:cubicBezTo>
                    <a:pt x="1588039" y="22860"/>
                    <a:pt x="1563626" y="22860"/>
                    <a:pt x="1540841" y="22860"/>
                  </a:cubicBezTo>
                  <a:cubicBezTo>
                    <a:pt x="1488760" y="22860"/>
                    <a:pt x="1436680" y="22860"/>
                    <a:pt x="1386226" y="24130"/>
                  </a:cubicBezTo>
                  <a:cubicBezTo>
                    <a:pt x="1342283" y="25400"/>
                    <a:pt x="601761" y="29210"/>
                    <a:pt x="557818" y="29210"/>
                  </a:cubicBezTo>
                  <a:cubicBezTo>
                    <a:pt x="486207" y="29210"/>
                    <a:pt x="414596" y="26670"/>
                    <a:pt x="342985" y="33020"/>
                  </a:cubicBezTo>
                  <a:cubicBezTo>
                    <a:pt x="305551" y="36830"/>
                    <a:pt x="269746" y="36830"/>
                    <a:pt x="233941" y="38100"/>
                  </a:cubicBezTo>
                  <a:cubicBezTo>
                    <a:pt x="172095" y="41910"/>
                    <a:pt x="110249"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3051" y="1043770"/>
                    <a:pt x="85836" y="1045040"/>
                    <a:pt x="106994" y="1045040"/>
                  </a:cubicBezTo>
                  <a:cubicBezTo>
                    <a:pt x="137917" y="1045040"/>
                    <a:pt x="170467" y="1042500"/>
                    <a:pt x="201390" y="1045040"/>
                  </a:cubicBezTo>
                  <a:cubicBezTo>
                    <a:pt x="251843" y="1048850"/>
                    <a:pt x="302296" y="1051390"/>
                    <a:pt x="352750" y="1050120"/>
                  </a:cubicBezTo>
                  <a:cubicBezTo>
                    <a:pt x="385300" y="1048850"/>
                    <a:pt x="416223" y="1051390"/>
                    <a:pt x="448773" y="1051390"/>
                  </a:cubicBezTo>
                  <a:cubicBezTo>
                    <a:pt x="495972" y="1051390"/>
                    <a:pt x="543170" y="1050120"/>
                    <a:pt x="590368" y="1051390"/>
                  </a:cubicBezTo>
                  <a:cubicBezTo>
                    <a:pt x="660351" y="1052660"/>
                    <a:pt x="1428542" y="1042500"/>
                    <a:pt x="1500153" y="1045040"/>
                  </a:cubicBezTo>
                  <a:cubicBezTo>
                    <a:pt x="1531076" y="1046310"/>
                    <a:pt x="1561999" y="1047580"/>
                    <a:pt x="1591294" y="1047580"/>
                  </a:cubicBezTo>
                  <a:cubicBezTo>
                    <a:pt x="1645002" y="1050120"/>
                    <a:pt x="1697083" y="1046310"/>
                    <a:pt x="1750792" y="1050120"/>
                  </a:cubicBezTo>
                  <a:cubicBezTo>
                    <a:pt x="1794735" y="1052660"/>
                    <a:pt x="1838678" y="1052660"/>
                    <a:pt x="1882621" y="1055200"/>
                  </a:cubicBezTo>
                  <a:cubicBezTo>
                    <a:pt x="1947722" y="1059010"/>
                    <a:pt x="2012823" y="1061550"/>
                    <a:pt x="2077924" y="1062820"/>
                  </a:cubicBezTo>
                  <a:cubicBezTo>
                    <a:pt x="2102336" y="1062820"/>
                    <a:pt x="2120864" y="1061550"/>
                    <a:pt x="2141184" y="1061550"/>
                  </a:cubicBezTo>
                  <a:close/>
                </a:path>
              </a:pathLst>
            </a:custGeom>
            <a:solidFill>
              <a:srgbClr val="A485E1"/>
            </a:solidFill>
          </p:spPr>
          <p:txBody>
            <a:bodyPr/>
            <a:lstStyle/>
            <a:p>
              <a:endParaRPr lang="es-MX"/>
            </a:p>
          </p:txBody>
        </p:sp>
      </p:grpSp>
      <p:grpSp>
        <p:nvGrpSpPr>
          <p:cNvPr id="42" name="Group 34">
            <a:extLst>
              <a:ext uri="{FF2B5EF4-FFF2-40B4-BE49-F238E27FC236}">
                <a16:creationId xmlns:a16="http://schemas.microsoft.com/office/drawing/2014/main" id="{17C1E2BE-E104-789C-CA9B-AE321A5F3ADC}"/>
              </a:ext>
            </a:extLst>
          </p:cNvPr>
          <p:cNvGrpSpPr/>
          <p:nvPr/>
        </p:nvGrpSpPr>
        <p:grpSpPr>
          <a:xfrm rot="-10800000">
            <a:off x="2923078" y="5495154"/>
            <a:ext cx="1782635" cy="1127721"/>
            <a:chOff x="0" y="0"/>
            <a:chExt cx="1708150" cy="1080600"/>
          </a:xfrm>
        </p:grpSpPr>
        <p:sp>
          <p:nvSpPr>
            <p:cNvPr id="43" name="Freeform 35">
              <a:extLst>
                <a:ext uri="{FF2B5EF4-FFF2-40B4-BE49-F238E27FC236}">
                  <a16:creationId xmlns:a16="http://schemas.microsoft.com/office/drawing/2014/main" id="{D19E477B-3450-B641-E2EC-58150D00657A}"/>
                </a:ext>
              </a:extLst>
            </p:cNvPr>
            <p:cNvSpPr/>
            <p:nvPr/>
          </p:nvSpPr>
          <p:spPr>
            <a:xfrm>
              <a:off x="10160" y="16510"/>
              <a:ext cx="1685290" cy="1052660"/>
            </a:xfrm>
            <a:custGeom>
              <a:avLst/>
              <a:gdLst/>
              <a:ahLst/>
              <a:cxnLst/>
              <a:rect l="l" t="t" r="r" b="b"/>
              <a:pathLst>
                <a:path w="1685290" h="1052660">
                  <a:moveTo>
                    <a:pt x="1685290" y="1052660"/>
                  </a:moveTo>
                  <a:lnTo>
                    <a:pt x="0" y="1045040"/>
                  </a:lnTo>
                  <a:lnTo>
                    <a:pt x="0" y="378317"/>
                  </a:lnTo>
                  <a:lnTo>
                    <a:pt x="17780" y="19050"/>
                  </a:lnTo>
                  <a:lnTo>
                    <a:pt x="838200" y="0"/>
                  </a:lnTo>
                  <a:lnTo>
                    <a:pt x="1666240" y="5080"/>
                  </a:lnTo>
                  <a:close/>
                </a:path>
              </a:pathLst>
            </a:custGeom>
            <a:solidFill>
              <a:srgbClr val="C197D2"/>
            </a:solidFill>
          </p:spPr>
          <p:txBody>
            <a:bodyPr/>
            <a:lstStyle/>
            <a:p>
              <a:endParaRPr lang="es-MX"/>
            </a:p>
          </p:txBody>
        </p:sp>
        <p:sp>
          <p:nvSpPr>
            <p:cNvPr id="44" name="Freeform 36">
              <a:extLst>
                <a:ext uri="{FF2B5EF4-FFF2-40B4-BE49-F238E27FC236}">
                  <a16:creationId xmlns:a16="http://schemas.microsoft.com/office/drawing/2014/main" id="{43B7D831-DBEC-9E8B-6A29-331F3829E62A}"/>
                </a:ext>
              </a:extLst>
            </p:cNvPr>
            <p:cNvSpPr/>
            <p:nvPr/>
          </p:nvSpPr>
          <p:spPr>
            <a:xfrm>
              <a:off x="-3810" y="0"/>
              <a:ext cx="1714500" cy="1079330"/>
            </a:xfrm>
            <a:custGeom>
              <a:avLst/>
              <a:gdLst/>
              <a:ahLst/>
              <a:cxnLst/>
              <a:rect l="l" t="t" r="r" b="b"/>
              <a:pathLst>
                <a:path w="1714500" h="1079330">
                  <a:moveTo>
                    <a:pt x="1680210" y="21590"/>
                  </a:moveTo>
                  <a:cubicBezTo>
                    <a:pt x="1681480" y="34290"/>
                    <a:pt x="1681480" y="44450"/>
                    <a:pt x="1682750" y="54610"/>
                  </a:cubicBezTo>
                  <a:cubicBezTo>
                    <a:pt x="1685290" y="79092"/>
                    <a:pt x="1686560" y="100446"/>
                    <a:pt x="1689100" y="121037"/>
                  </a:cubicBezTo>
                  <a:cubicBezTo>
                    <a:pt x="1689100" y="150780"/>
                    <a:pt x="1701800" y="737255"/>
                    <a:pt x="1708150" y="766998"/>
                  </a:cubicBezTo>
                  <a:cubicBezTo>
                    <a:pt x="1714500" y="811994"/>
                    <a:pt x="1710690" y="857753"/>
                    <a:pt x="1710690" y="902749"/>
                  </a:cubicBezTo>
                  <a:cubicBezTo>
                    <a:pt x="1710690" y="942407"/>
                    <a:pt x="1711960" y="979014"/>
                    <a:pt x="1713230" y="1018370"/>
                  </a:cubicBezTo>
                  <a:cubicBezTo>
                    <a:pt x="1713230" y="1039960"/>
                    <a:pt x="1713230" y="1053930"/>
                    <a:pt x="1713230" y="1078060"/>
                  </a:cubicBezTo>
                  <a:cubicBezTo>
                    <a:pt x="1690370" y="1078060"/>
                    <a:pt x="1670050" y="1079330"/>
                    <a:pt x="1649730" y="1078060"/>
                  </a:cubicBezTo>
                  <a:cubicBezTo>
                    <a:pt x="1567180" y="1072980"/>
                    <a:pt x="1483360" y="1079330"/>
                    <a:pt x="1400810" y="1074250"/>
                  </a:cubicBezTo>
                  <a:cubicBezTo>
                    <a:pt x="1351280" y="1070440"/>
                    <a:pt x="1303020" y="1072980"/>
                    <a:pt x="1253490" y="1070440"/>
                  </a:cubicBezTo>
                  <a:cubicBezTo>
                    <a:pt x="1230630" y="1069170"/>
                    <a:pt x="1207770" y="1067900"/>
                    <a:pt x="1184910" y="1066630"/>
                  </a:cubicBezTo>
                  <a:cubicBezTo>
                    <a:pt x="1170940" y="1066630"/>
                    <a:pt x="1158240" y="1067900"/>
                    <a:pt x="1144270" y="1067900"/>
                  </a:cubicBezTo>
                  <a:cubicBezTo>
                    <a:pt x="1108710" y="1066630"/>
                    <a:pt x="1010920" y="1067900"/>
                    <a:pt x="975360" y="1066630"/>
                  </a:cubicBezTo>
                  <a:cubicBezTo>
                    <a:pt x="949960" y="1065360"/>
                    <a:pt x="441960" y="1074250"/>
                    <a:pt x="416560" y="1072980"/>
                  </a:cubicBezTo>
                  <a:cubicBezTo>
                    <a:pt x="410210" y="1072980"/>
                    <a:pt x="402590" y="1074250"/>
                    <a:pt x="396240" y="1074250"/>
                  </a:cubicBezTo>
                  <a:cubicBezTo>
                    <a:pt x="381000" y="1074250"/>
                    <a:pt x="367030" y="1075520"/>
                    <a:pt x="351790" y="1075520"/>
                  </a:cubicBezTo>
                  <a:cubicBezTo>
                    <a:pt x="313690" y="1075520"/>
                    <a:pt x="276860" y="1074250"/>
                    <a:pt x="238760" y="1072980"/>
                  </a:cubicBezTo>
                  <a:cubicBezTo>
                    <a:pt x="215900" y="1071710"/>
                    <a:pt x="193040" y="1070440"/>
                    <a:pt x="171450" y="1069170"/>
                  </a:cubicBezTo>
                  <a:cubicBezTo>
                    <a:pt x="130810" y="1067900"/>
                    <a:pt x="90170"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061550"/>
                  </a:moveTo>
                  <a:cubicBezTo>
                    <a:pt x="1691640" y="1045040"/>
                    <a:pt x="1692910" y="1032340"/>
                    <a:pt x="1692910" y="1019640"/>
                  </a:cubicBezTo>
                  <a:cubicBezTo>
                    <a:pt x="1691640" y="975200"/>
                    <a:pt x="1690370" y="934780"/>
                    <a:pt x="1690370" y="891309"/>
                  </a:cubicBezTo>
                  <a:cubicBezTo>
                    <a:pt x="1690370" y="871481"/>
                    <a:pt x="1692910" y="851652"/>
                    <a:pt x="1691640" y="831823"/>
                  </a:cubicBezTo>
                  <a:cubicBezTo>
                    <a:pt x="1691640" y="813520"/>
                    <a:pt x="1690370" y="794453"/>
                    <a:pt x="1689100" y="776150"/>
                  </a:cubicBezTo>
                  <a:cubicBezTo>
                    <a:pt x="1684020" y="747932"/>
                    <a:pt x="1672590" y="163745"/>
                    <a:pt x="1672590" y="135528"/>
                  </a:cubicBezTo>
                  <a:cubicBezTo>
                    <a:pt x="1670050" y="111885"/>
                    <a:pt x="1667510" y="87481"/>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0960" y="1043770"/>
                    <a:pt x="78740" y="1045040"/>
                    <a:pt x="95250" y="1045040"/>
                  </a:cubicBezTo>
                  <a:cubicBezTo>
                    <a:pt x="119380" y="1045040"/>
                    <a:pt x="144780" y="1042500"/>
                    <a:pt x="168910" y="1045040"/>
                  </a:cubicBezTo>
                  <a:cubicBezTo>
                    <a:pt x="208280" y="1048850"/>
                    <a:pt x="247650" y="1051390"/>
                    <a:pt x="287020" y="1050120"/>
                  </a:cubicBezTo>
                  <a:cubicBezTo>
                    <a:pt x="312420" y="1048850"/>
                    <a:pt x="336550" y="1051390"/>
                    <a:pt x="361950" y="1051390"/>
                  </a:cubicBezTo>
                  <a:cubicBezTo>
                    <a:pt x="398780" y="1051390"/>
                    <a:pt x="435610" y="1050120"/>
                    <a:pt x="472440" y="1051390"/>
                  </a:cubicBezTo>
                  <a:cubicBezTo>
                    <a:pt x="527050" y="1052660"/>
                    <a:pt x="1126490" y="1042500"/>
                    <a:pt x="1182370" y="1045040"/>
                  </a:cubicBezTo>
                  <a:cubicBezTo>
                    <a:pt x="1206500" y="1046310"/>
                    <a:pt x="1230630" y="1047580"/>
                    <a:pt x="1253490" y="1047580"/>
                  </a:cubicBezTo>
                  <a:cubicBezTo>
                    <a:pt x="1295400" y="1050120"/>
                    <a:pt x="1336040" y="1046310"/>
                    <a:pt x="1377950" y="1050120"/>
                  </a:cubicBezTo>
                  <a:cubicBezTo>
                    <a:pt x="1412240" y="1052660"/>
                    <a:pt x="1446530" y="1052660"/>
                    <a:pt x="1480820" y="1055200"/>
                  </a:cubicBezTo>
                  <a:cubicBezTo>
                    <a:pt x="1531620" y="1059010"/>
                    <a:pt x="1582420" y="1061550"/>
                    <a:pt x="1633220" y="1062820"/>
                  </a:cubicBezTo>
                  <a:cubicBezTo>
                    <a:pt x="1652270" y="1062820"/>
                    <a:pt x="1670050" y="1061550"/>
                    <a:pt x="1690370" y="1061550"/>
                  </a:cubicBezTo>
                  <a:close/>
                </a:path>
              </a:pathLst>
            </a:custGeom>
            <a:solidFill>
              <a:srgbClr val="C197D2"/>
            </a:solidFill>
          </p:spPr>
          <p:txBody>
            <a:bodyPr/>
            <a:lstStyle/>
            <a:p>
              <a:endParaRPr lang="es-MX"/>
            </a:p>
          </p:txBody>
        </p:sp>
      </p:grpSp>
      <p:grpSp>
        <p:nvGrpSpPr>
          <p:cNvPr id="45" name="Group 37">
            <a:extLst>
              <a:ext uri="{FF2B5EF4-FFF2-40B4-BE49-F238E27FC236}">
                <a16:creationId xmlns:a16="http://schemas.microsoft.com/office/drawing/2014/main" id="{F5560A02-EC2C-176A-DD0D-1A33C845AA14}"/>
              </a:ext>
            </a:extLst>
          </p:cNvPr>
          <p:cNvGrpSpPr/>
          <p:nvPr/>
        </p:nvGrpSpPr>
        <p:grpSpPr>
          <a:xfrm rot="-10800000">
            <a:off x="2933681" y="3308720"/>
            <a:ext cx="1782635" cy="1127721"/>
            <a:chOff x="0" y="0"/>
            <a:chExt cx="1708150" cy="1080600"/>
          </a:xfrm>
        </p:grpSpPr>
        <p:sp>
          <p:nvSpPr>
            <p:cNvPr id="46" name="Freeform 38">
              <a:extLst>
                <a:ext uri="{FF2B5EF4-FFF2-40B4-BE49-F238E27FC236}">
                  <a16:creationId xmlns:a16="http://schemas.microsoft.com/office/drawing/2014/main" id="{19C81EEB-D642-30D0-C9E2-44BB43501860}"/>
                </a:ext>
              </a:extLst>
            </p:cNvPr>
            <p:cNvSpPr/>
            <p:nvPr/>
          </p:nvSpPr>
          <p:spPr>
            <a:xfrm>
              <a:off x="10160" y="16510"/>
              <a:ext cx="1685290" cy="1052660"/>
            </a:xfrm>
            <a:custGeom>
              <a:avLst/>
              <a:gdLst/>
              <a:ahLst/>
              <a:cxnLst/>
              <a:rect l="l" t="t" r="r" b="b"/>
              <a:pathLst>
                <a:path w="1685290" h="1052660">
                  <a:moveTo>
                    <a:pt x="1685290" y="1052660"/>
                  </a:moveTo>
                  <a:lnTo>
                    <a:pt x="0" y="1045040"/>
                  </a:lnTo>
                  <a:lnTo>
                    <a:pt x="0" y="378317"/>
                  </a:lnTo>
                  <a:lnTo>
                    <a:pt x="17780" y="19050"/>
                  </a:lnTo>
                  <a:lnTo>
                    <a:pt x="838200" y="0"/>
                  </a:lnTo>
                  <a:lnTo>
                    <a:pt x="1666240" y="5080"/>
                  </a:lnTo>
                  <a:close/>
                </a:path>
              </a:pathLst>
            </a:custGeom>
            <a:solidFill>
              <a:srgbClr val="C197D2"/>
            </a:solidFill>
          </p:spPr>
          <p:txBody>
            <a:bodyPr/>
            <a:lstStyle/>
            <a:p>
              <a:endParaRPr lang="es-MX"/>
            </a:p>
          </p:txBody>
        </p:sp>
        <p:sp>
          <p:nvSpPr>
            <p:cNvPr id="47" name="Freeform 39">
              <a:extLst>
                <a:ext uri="{FF2B5EF4-FFF2-40B4-BE49-F238E27FC236}">
                  <a16:creationId xmlns:a16="http://schemas.microsoft.com/office/drawing/2014/main" id="{14E9A0AD-5E4C-A827-A5EB-6956800DB5D2}"/>
                </a:ext>
              </a:extLst>
            </p:cNvPr>
            <p:cNvSpPr/>
            <p:nvPr/>
          </p:nvSpPr>
          <p:spPr>
            <a:xfrm>
              <a:off x="-3810" y="0"/>
              <a:ext cx="1714500" cy="1079330"/>
            </a:xfrm>
            <a:custGeom>
              <a:avLst/>
              <a:gdLst/>
              <a:ahLst/>
              <a:cxnLst/>
              <a:rect l="l" t="t" r="r" b="b"/>
              <a:pathLst>
                <a:path w="1714500" h="1079330">
                  <a:moveTo>
                    <a:pt x="1680210" y="21590"/>
                  </a:moveTo>
                  <a:cubicBezTo>
                    <a:pt x="1681480" y="34290"/>
                    <a:pt x="1681480" y="44450"/>
                    <a:pt x="1682750" y="54610"/>
                  </a:cubicBezTo>
                  <a:cubicBezTo>
                    <a:pt x="1685290" y="79092"/>
                    <a:pt x="1686560" y="100446"/>
                    <a:pt x="1689100" y="121037"/>
                  </a:cubicBezTo>
                  <a:cubicBezTo>
                    <a:pt x="1689100" y="150780"/>
                    <a:pt x="1701800" y="737255"/>
                    <a:pt x="1708150" y="766998"/>
                  </a:cubicBezTo>
                  <a:cubicBezTo>
                    <a:pt x="1714500" y="811994"/>
                    <a:pt x="1710690" y="857753"/>
                    <a:pt x="1710690" y="902749"/>
                  </a:cubicBezTo>
                  <a:cubicBezTo>
                    <a:pt x="1710690" y="942407"/>
                    <a:pt x="1711960" y="979014"/>
                    <a:pt x="1713230" y="1018370"/>
                  </a:cubicBezTo>
                  <a:cubicBezTo>
                    <a:pt x="1713230" y="1039960"/>
                    <a:pt x="1713230" y="1053930"/>
                    <a:pt x="1713230" y="1078060"/>
                  </a:cubicBezTo>
                  <a:cubicBezTo>
                    <a:pt x="1690370" y="1078060"/>
                    <a:pt x="1670050" y="1079330"/>
                    <a:pt x="1649730" y="1078060"/>
                  </a:cubicBezTo>
                  <a:cubicBezTo>
                    <a:pt x="1567180" y="1072980"/>
                    <a:pt x="1483360" y="1079330"/>
                    <a:pt x="1400810" y="1074250"/>
                  </a:cubicBezTo>
                  <a:cubicBezTo>
                    <a:pt x="1351280" y="1070440"/>
                    <a:pt x="1303020" y="1072980"/>
                    <a:pt x="1253490" y="1070440"/>
                  </a:cubicBezTo>
                  <a:cubicBezTo>
                    <a:pt x="1230630" y="1069170"/>
                    <a:pt x="1207770" y="1067900"/>
                    <a:pt x="1184910" y="1066630"/>
                  </a:cubicBezTo>
                  <a:cubicBezTo>
                    <a:pt x="1170940" y="1066630"/>
                    <a:pt x="1158240" y="1067900"/>
                    <a:pt x="1144270" y="1067900"/>
                  </a:cubicBezTo>
                  <a:cubicBezTo>
                    <a:pt x="1108710" y="1066630"/>
                    <a:pt x="1010920" y="1067900"/>
                    <a:pt x="975360" y="1066630"/>
                  </a:cubicBezTo>
                  <a:cubicBezTo>
                    <a:pt x="949960" y="1065360"/>
                    <a:pt x="441960" y="1074250"/>
                    <a:pt x="416560" y="1072980"/>
                  </a:cubicBezTo>
                  <a:cubicBezTo>
                    <a:pt x="410210" y="1072980"/>
                    <a:pt x="402590" y="1074250"/>
                    <a:pt x="396240" y="1074250"/>
                  </a:cubicBezTo>
                  <a:cubicBezTo>
                    <a:pt x="381000" y="1074250"/>
                    <a:pt x="367030" y="1075520"/>
                    <a:pt x="351790" y="1075520"/>
                  </a:cubicBezTo>
                  <a:cubicBezTo>
                    <a:pt x="313690" y="1075520"/>
                    <a:pt x="276860" y="1074250"/>
                    <a:pt x="238760" y="1072980"/>
                  </a:cubicBezTo>
                  <a:cubicBezTo>
                    <a:pt x="215900" y="1071710"/>
                    <a:pt x="193040" y="1070440"/>
                    <a:pt x="171450" y="1069170"/>
                  </a:cubicBezTo>
                  <a:cubicBezTo>
                    <a:pt x="130810" y="1067900"/>
                    <a:pt x="90170"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061550"/>
                  </a:moveTo>
                  <a:cubicBezTo>
                    <a:pt x="1691640" y="1045040"/>
                    <a:pt x="1692910" y="1032340"/>
                    <a:pt x="1692910" y="1019640"/>
                  </a:cubicBezTo>
                  <a:cubicBezTo>
                    <a:pt x="1691640" y="975200"/>
                    <a:pt x="1690370" y="934780"/>
                    <a:pt x="1690370" y="891309"/>
                  </a:cubicBezTo>
                  <a:cubicBezTo>
                    <a:pt x="1690370" y="871481"/>
                    <a:pt x="1692910" y="851652"/>
                    <a:pt x="1691640" y="831823"/>
                  </a:cubicBezTo>
                  <a:cubicBezTo>
                    <a:pt x="1691640" y="813520"/>
                    <a:pt x="1690370" y="794453"/>
                    <a:pt x="1689100" y="776150"/>
                  </a:cubicBezTo>
                  <a:cubicBezTo>
                    <a:pt x="1684020" y="747932"/>
                    <a:pt x="1672590" y="163745"/>
                    <a:pt x="1672590" y="135528"/>
                  </a:cubicBezTo>
                  <a:cubicBezTo>
                    <a:pt x="1670050" y="111885"/>
                    <a:pt x="1667510" y="87481"/>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0960" y="1043770"/>
                    <a:pt x="78740" y="1045040"/>
                    <a:pt x="95250" y="1045040"/>
                  </a:cubicBezTo>
                  <a:cubicBezTo>
                    <a:pt x="119380" y="1045040"/>
                    <a:pt x="144780" y="1042500"/>
                    <a:pt x="168910" y="1045040"/>
                  </a:cubicBezTo>
                  <a:cubicBezTo>
                    <a:pt x="208280" y="1048850"/>
                    <a:pt x="247650" y="1051390"/>
                    <a:pt x="287020" y="1050120"/>
                  </a:cubicBezTo>
                  <a:cubicBezTo>
                    <a:pt x="312420" y="1048850"/>
                    <a:pt x="336550" y="1051390"/>
                    <a:pt x="361950" y="1051390"/>
                  </a:cubicBezTo>
                  <a:cubicBezTo>
                    <a:pt x="398780" y="1051390"/>
                    <a:pt x="435610" y="1050120"/>
                    <a:pt x="472440" y="1051390"/>
                  </a:cubicBezTo>
                  <a:cubicBezTo>
                    <a:pt x="527050" y="1052660"/>
                    <a:pt x="1126490" y="1042500"/>
                    <a:pt x="1182370" y="1045040"/>
                  </a:cubicBezTo>
                  <a:cubicBezTo>
                    <a:pt x="1206500" y="1046310"/>
                    <a:pt x="1230630" y="1047580"/>
                    <a:pt x="1253490" y="1047580"/>
                  </a:cubicBezTo>
                  <a:cubicBezTo>
                    <a:pt x="1295400" y="1050120"/>
                    <a:pt x="1336040" y="1046310"/>
                    <a:pt x="1377950" y="1050120"/>
                  </a:cubicBezTo>
                  <a:cubicBezTo>
                    <a:pt x="1412240" y="1052660"/>
                    <a:pt x="1446530" y="1052660"/>
                    <a:pt x="1480820" y="1055200"/>
                  </a:cubicBezTo>
                  <a:cubicBezTo>
                    <a:pt x="1531620" y="1059010"/>
                    <a:pt x="1582420" y="1061550"/>
                    <a:pt x="1633220" y="1062820"/>
                  </a:cubicBezTo>
                  <a:cubicBezTo>
                    <a:pt x="1652270" y="1062820"/>
                    <a:pt x="1670050" y="1061550"/>
                    <a:pt x="1690370" y="1061550"/>
                  </a:cubicBezTo>
                  <a:close/>
                </a:path>
              </a:pathLst>
            </a:custGeom>
            <a:solidFill>
              <a:srgbClr val="C197D2"/>
            </a:solidFill>
          </p:spPr>
          <p:txBody>
            <a:bodyPr/>
            <a:lstStyle/>
            <a:p>
              <a:endParaRPr lang="es-MX"/>
            </a:p>
          </p:txBody>
        </p:sp>
      </p:grpSp>
      <p:grpSp>
        <p:nvGrpSpPr>
          <p:cNvPr id="48" name="Group 40">
            <a:extLst>
              <a:ext uri="{FF2B5EF4-FFF2-40B4-BE49-F238E27FC236}">
                <a16:creationId xmlns:a16="http://schemas.microsoft.com/office/drawing/2014/main" id="{A45D4261-E168-DBAD-7D70-8503F6BEC800}"/>
              </a:ext>
            </a:extLst>
          </p:cNvPr>
          <p:cNvGrpSpPr/>
          <p:nvPr/>
        </p:nvGrpSpPr>
        <p:grpSpPr>
          <a:xfrm rot="-10800000">
            <a:off x="2906970" y="736513"/>
            <a:ext cx="1782635" cy="1127721"/>
            <a:chOff x="0" y="0"/>
            <a:chExt cx="1708150" cy="1080600"/>
          </a:xfrm>
        </p:grpSpPr>
        <p:sp>
          <p:nvSpPr>
            <p:cNvPr id="49" name="Freeform 41">
              <a:extLst>
                <a:ext uri="{FF2B5EF4-FFF2-40B4-BE49-F238E27FC236}">
                  <a16:creationId xmlns:a16="http://schemas.microsoft.com/office/drawing/2014/main" id="{F78A3265-5DF8-AC14-7F6B-2A402702E588}"/>
                </a:ext>
              </a:extLst>
            </p:cNvPr>
            <p:cNvSpPr/>
            <p:nvPr/>
          </p:nvSpPr>
          <p:spPr>
            <a:xfrm>
              <a:off x="10160" y="16510"/>
              <a:ext cx="1685290" cy="1052660"/>
            </a:xfrm>
            <a:custGeom>
              <a:avLst/>
              <a:gdLst/>
              <a:ahLst/>
              <a:cxnLst/>
              <a:rect l="l" t="t" r="r" b="b"/>
              <a:pathLst>
                <a:path w="1685290" h="1052660">
                  <a:moveTo>
                    <a:pt x="1685290" y="1052660"/>
                  </a:moveTo>
                  <a:lnTo>
                    <a:pt x="0" y="1045040"/>
                  </a:lnTo>
                  <a:lnTo>
                    <a:pt x="0" y="378317"/>
                  </a:lnTo>
                  <a:lnTo>
                    <a:pt x="17780" y="19050"/>
                  </a:lnTo>
                  <a:lnTo>
                    <a:pt x="838200" y="0"/>
                  </a:lnTo>
                  <a:lnTo>
                    <a:pt x="1666240" y="5080"/>
                  </a:lnTo>
                  <a:close/>
                </a:path>
              </a:pathLst>
            </a:custGeom>
            <a:solidFill>
              <a:srgbClr val="C197D2"/>
            </a:solidFill>
          </p:spPr>
          <p:txBody>
            <a:bodyPr/>
            <a:lstStyle/>
            <a:p>
              <a:endParaRPr lang="es-MX"/>
            </a:p>
          </p:txBody>
        </p:sp>
        <p:sp>
          <p:nvSpPr>
            <p:cNvPr id="50" name="Freeform 42">
              <a:extLst>
                <a:ext uri="{FF2B5EF4-FFF2-40B4-BE49-F238E27FC236}">
                  <a16:creationId xmlns:a16="http://schemas.microsoft.com/office/drawing/2014/main" id="{886F6782-3016-F76D-726B-A74382C7610C}"/>
                </a:ext>
              </a:extLst>
            </p:cNvPr>
            <p:cNvSpPr/>
            <p:nvPr/>
          </p:nvSpPr>
          <p:spPr>
            <a:xfrm>
              <a:off x="-3810" y="0"/>
              <a:ext cx="1714500" cy="1079330"/>
            </a:xfrm>
            <a:custGeom>
              <a:avLst/>
              <a:gdLst/>
              <a:ahLst/>
              <a:cxnLst/>
              <a:rect l="l" t="t" r="r" b="b"/>
              <a:pathLst>
                <a:path w="1714500" h="1079330">
                  <a:moveTo>
                    <a:pt x="1680210" y="21590"/>
                  </a:moveTo>
                  <a:cubicBezTo>
                    <a:pt x="1681480" y="34290"/>
                    <a:pt x="1681480" y="44450"/>
                    <a:pt x="1682750" y="54610"/>
                  </a:cubicBezTo>
                  <a:cubicBezTo>
                    <a:pt x="1685290" y="79092"/>
                    <a:pt x="1686560" y="100446"/>
                    <a:pt x="1689100" y="121037"/>
                  </a:cubicBezTo>
                  <a:cubicBezTo>
                    <a:pt x="1689100" y="150780"/>
                    <a:pt x="1701800" y="737255"/>
                    <a:pt x="1708150" y="766998"/>
                  </a:cubicBezTo>
                  <a:cubicBezTo>
                    <a:pt x="1714500" y="811994"/>
                    <a:pt x="1710690" y="857753"/>
                    <a:pt x="1710690" y="902749"/>
                  </a:cubicBezTo>
                  <a:cubicBezTo>
                    <a:pt x="1710690" y="942407"/>
                    <a:pt x="1711960" y="979014"/>
                    <a:pt x="1713230" y="1018370"/>
                  </a:cubicBezTo>
                  <a:cubicBezTo>
                    <a:pt x="1713230" y="1039960"/>
                    <a:pt x="1713230" y="1053930"/>
                    <a:pt x="1713230" y="1078060"/>
                  </a:cubicBezTo>
                  <a:cubicBezTo>
                    <a:pt x="1690370" y="1078060"/>
                    <a:pt x="1670050" y="1079330"/>
                    <a:pt x="1649730" y="1078060"/>
                  </a:cubicBezTo>
                  <a:cubicBezTo>
                    <a:pt x="1567180" y="1072980"/>
                    <a:pt x="1483360" y="1079330"/>
                    <a:pt x="1400810" y="1074250"/>
                  </a:cubicBezTo>
                  <a:cubicBezTo>
                    <a:pt x="1351280" y="1070440"/>
                    <a:pt x="1303020" y="1072980"/>
                    <a:pt x="1253490" y="1070440"/>
                  </a:cubicBezTo>
                  <a:cubicBezTo>
                    <a:pt x="1230630" y="1069170"/>
                    <a:pt x="1207770" y="1067900"/>
                    <a:pt x="1184910" y="1066630"/>
                  </a:cubicBezTo>
                  <a:cubicBezTo>
                    <a:pt x="1170940" y="1066630"/>
                    <a:pt x="1158240" y="1067900"/>
                    <a:pt x="1144270" y="1067900"/>
                  </a:cubicBezTo>
                  <a:cubicBezTo>
                    <a:pt x="1108710" y="1066630"/>
                    <a:pt x="1010920" y="1067900"/>
                    <a:pt x="975360" y="1066630"/>
                  </a:cubicBezTo>
                  <a:cubicBezTo>
                    <a:pt x="949960" y="1065360"/>
                    <a:pt x="441960" y="1074250"/>
                    <a:pt x="416560" y="1072980"/>
                  </a:cubicBezTo>
                  <a:cubicBezTo>
                    <a:pt x="410210" y="1072980"/>
                    <a:pt x="402590" y="1074250"/>
                    <a:pt x="396240" y="1074250"/>
                  </a:cubicBezTo>
                  <a:cubicBezTo>
                    <a:pt x="381000" y="1074250"/>
                    <a:pt x="367030" y="1075520"/>
                    <a:pt x="351790" y="1075520"/>
                  </a:cubicBezTo>
                  <a:cubicBezTo>
                    <a:pt x="313690" y="1075520"/>
                    <a:pt x="276860" y="1074250"/>
                    <a:pt x="238760" y="1072980"/>
                  </a:cubicBezTo>
                  <a:cubicBezTo>
                    <a:pt x="215900" y="1071710"/>
                    <a:pt x="193040" y="1070440"/>
                    <a:pt x="171450" y="1069170"/>
                  </a:cubicBezTo>
                  <a:cubicBezTo>
                    <a:pt x="130810" y="1067900"/>
                    <a:pt x="90170"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061550"/>
                  </a:moveTo>
                  <a:cubicBezTo>
                    <a:pt x="1691640" y="1045040"/>
                    <a:pt x="1692910" y="1032340"/>
                    <a:pt x="1692910" y="1019640"/>
                  </a:cubicBezTo>
                  <a:cubicBezTo>
                    <a:pt x="1691640" y="975200"/>
                    <a:pt x="1690370" y="934780"/>
                    <a:pt x="1690370" y="891309"/>
                  </a:cubicBezTo>
                  <a:cubicBezTo>
                    <a:pt x="1690370" y="871481"/>
                    <a:pt x="1692910" y="851652"/>
                    <a:pt x="1691640" y="831823"/>
                  </a:cubicBezTo>
                  <a:cubicBezTo>
                    <a:pt x="1691640" y="813520"/>
                    <a:pt x="1690370" y="794453"/>
                    <a:pt x="1689100" y="776150"/>
                  </a:cubicBezTo>
                  <a:cubicBezTo>
                    <a:pt x="1684020" y="747932"/>
                    <a:pt x="1672590" y="163745"/>
                    <a:pt x="1672590" y="135528"/>
                  </a:cubicBezTo>
                  <a:cubicBezTo>
                    <a:pt x="1670050" y="111885"/>
                    <a:pt x="1667510" y="87481"/>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0960" y="1043770"/>
                    <a:pt x="78740" y="1045040"/>
                    <a:pt x="95250" y="1045040"/>
                  </a:cubicBezTo>
                  <a:cubicBezTo>
                    <a:pt x="119380" y="1045040"/>
                    <a:pt x="144780" y="1042500"/>
                    <a:pt x="168910" y="1045040"/>
                  </a:cubicBezTo>
                  <a:cubicBezTo>
                    <a:pt x="208280" y="1048850"/>
                    <a:pt x="247650" y="1051390"/>
                    <a:pt x="287020" y="1050120"/>
                  </a:cubicBezTo>
                  <a:cubicBezTo>
                    <a:pt x="312420" y="1048850"/>
                    <a:pt x="336550" y="1051390"/>
                    <a:pt x="361950" y="1051390"/>
                  </a:cubicBezTo>
                  <a:cubicBezTo>
                    <a:pt x="398780" y="1051390"/>
                    <a:pt x="435610" y="1050120"/>
                    <a:pt x="472440" y="1051390"/>
                  </a:cubicBezTo>
                  <a:cubicBezTo>
                    <a:pt x="527050" y="1052660"/>
                    <a:pt x="1126490" y="1042500"/>
                    <a:pt x="1182370" y="1045040"/>
                  </a:cubicBezTo>
                  <a:cubicBezTo>
                    <a:pt x="1206500" y="1046310"/>
                    <a:pt x="1230630" y="1047580"/>
                    <a:pt x="1253490" y="1047580"/>
                  </a:cubicBezTo>
                  <a:cubicBezTo>
                    <a:pt x="1295400" y="1050120"/>
                    <a:pt x="1336040" y="1046310"/>
                    <a:pt x="1377950" y="1050120"/>
                  </a:cubicBezTo>
                  <a:cubicBezTo>
                    <a:pt x="1412240" y="1052660"/>
                    <a:pt x="1446530" y="1052660"/>
                    <a:pt x="1480820" y="1055200"/>
                  </a:cubicBezTo>
                  <a:cubicBezTo>
                    <a:pt x="1531620" y="1059010"/>
                    <a:pt x="1582420" y="1061550"/>
                    <a:pt x="1633220" y="1062820"/>
                  </a:cubicBezTo>
                  <a:cubicBezTo>
                    <a:pt x="1652270" y="1062820"/>
                    <a:pt x="1670050" y="1061550"/>
                    <a:pt x="1690370" y="1061550"/>
                  </a:cubicBezTo>
                  <a:close/>
                </a:path>
              </a:pathLst>
            </a:custGeom>
            <a:solidFill>
              <a:srgbClr val="C197D2"/>
            </a:solidFill>
          </p:spPr>
          <p:txBody>
            <a:bodyPr/>
            <a:lstStyle/>
            <a:p>
              <a:endParaRPr lang="es-MX"/>
            </a:p>
          </p:txBody>
        </p:sp>
      </p:grpSp>
      <p:grpSp>
        <p:nvGrpSpPr>
          <p:cNvPr id="51" name="Group 44">
            <a:extLst>
              <a:ext uri="{FF2B5EF4-FFF2-40B4-BE49-F238E27FC236}">
                <a16:creationId xmlns:a16="http://schemas.microsoft.com/office/drawing/2014/main" id="{218EB3D6-1235-E352-0DAE-49CD67EED429}"/>
              </a:ext>
            </a:extLst>
          </p:cNvPr>
          <p:cNvGrpSpPr/>
          <p:nvPr/>
        </p:nvGrpSpPr>
        <p:grpSpPr>
          <a:xfrm rot="-10800000">
            <a:off x="615589" y="6294139"/>
            <a:ext cx="2078942" cy="1127721"/>
            <a:chOff x="0" y="0"/>
            <a:chExt cx="1992076" cy="1080600"/>
          </a:xfrm>
        </p:grpSpPr>
        <p:sp>
          <p:nvSpPr>
            <p:cNvPr id="52" name="Freeform 45">
              <a:extLst>
                <a:ext uri="{FF2B5EF4-FFF2-40B4-BE49-F238E27FC236}">
                  <a16:creationId xmlns:a16="http://schemas.microsoft.com/office/drawing/2014/main" id="{5712B6D4-49D8-207A-24F1-35155E8D516D}"/>
                </a:ext>
              </a:extLst>
            </p:cNvPr>
            <p:cNvSpPr/>
            <p:nvPr/>
          </p:nvSpPr>
          <p:spPr>
            <a:xfrm>
              <a:off x="10160" y="16510"/>
              <a:ext cx="1969216" cy="1052660"/>
            </a:xfrm>
            <a:custGeom>
              <a:avLst/>
              <a:gdLst/>
              <a:ahLst/>
              <a:cxnLst/>
              <a:rect l="l" t="t" r="r" b="b"/>
              <a:pathLst>
                <a:path w="1969216" h="1052660">
                  <a:moveTo>
                    <a:pt x="1969216" y="1052660"/>
                  </a:moveTo>
                  <a:lnTo>
                    <a:pt x="0" y="1045040"/>
                  </a:lnTo>
                  <a:lnTo>
                    <a:pt x="0" y="378317"/>
                  </a:lnTo>
                  <a:lnTo>
                    <a:pt x="17780" y="19050"/>
                  </a:lnTo>
                  <a:lnTo>
                    <a:pt x="979798" y="0"/>
                  </a:lnTo>
                  <a:lnTo>
                    <a:pt x="1950166" y="5080"/>
                  </a:lnTo>
                  <a:close/>
                </a:path>
              </a:pathLst>
            </a:custGeom>
            <a:solidFill>
              <a:srgbClr val="A485E1"/>
            </a:solidFill>
          </p:spPr>
          <p:txBody>
            <a:bodyPr/>
            <a:lstStyle/>
            <a:p>
              <a:endParaRPr lang="es-MX"/>
            </a:p>
          </p:txBody>
        </p:sp>
        <p:sp>
          <p:nvSpPr>
            <p:cNvPr id="53" name="Freeform 46">
              <a:extLst>
                <a:ext uri="{FF2B5EF4-FFF2-40B4-BE49-F238E27FC236}">
                  <a16:creationId xmlns:a16="http://schemas.microsoft.com/office/drawing/2014/main" id="{C5D6DBE6-CC12-C13E-3FDD-6C30072FADB8}"/>
                </a:ext>
              </a:extLst>
            </p:cNvPr>
            <p:cNvSpPr/>
            <p:nvPr/>
          </p:nvSpPr>
          <p:spPr>
            <a:xfrm>
              <a:off x="-3810" y="0"/>
              <a:ext cx="1998426" cy="1079330"/>
            </a:xfrm>
            <a:custGeom>
              <a:avLst/>
              <a:gdLst/>
              <a:ahLst/>
              <a:cxnLst/>
              <a:rect l="l" t="t" r="r" b="b"/>
              <a:pathLst>
                <a:path w="1998426" h="1079330">
                  <a:moveTo>
                    <a:pt x="1964136" y="21590"/>
                  </a:moveTo>
                  <a:cubicBezTo>
                    <a:pt x="1965406" y="34290"/>
                    <a:pt x="1965406" y="44450"/>
                    <a:pt x="1966676" y="54610"/>
                  </a:cubicBezTo>
                  <a:cubicBezTo>
                    <a:pt x="1969216" y="79092"/>
                    <a:pt x="1970486" y="100446"/>
                    <a:pt x="1973026" y="121037"/>
                  </a:cubicBezTo>
                  <a:cubicBezTo>
                    <a:pt x="1973026" y="150780"/>
                    <a:pt x="1985726" y="737255"/>
                    <a:pt x="1992076" y="766998"/>
                  </a:cubicBezTo>
                  <a:cubicBezTo>
                    <a:pt x="1998426" y="811994"/>
                    <a:pt x="1994616" y="857753"/>
                    <a:pt x="1994616" y="902749"/>
                  </a:cubicBezTo>
                  <a:cubicBezTo>
                    <a:pt x="1994616" y="942407"/>
                    <a:pt x="1995886" y="979014"/>
                    <a:pt x="1997156" y="1018370"/>
                  </a:cubicBezTo>
                  <a:cubicBezTo>
                    <a:pt x="1997156" y="1039960"/>
                    <a:pt x="1997156" y="1053930"/>
                    <a:pt x="1997156" y="1078060"/>
                  </a:cubicBezTo>
                  <a:cubicBezTo>
                    <a:pt x="1974296" y="1078060"/>
                    <a:pt x="1953976" y="1079330"/>
                    <a:pt x="1932735" y="1078060"/>
                  </a:cubicBezTo>
                  <a:cubicBezTo>
                    <a:pt x="1835549" y="1072980"/>
                    <a:pt x="1736868" y="1079330"/>
                    <a:pt x="1639681" y="1074250"/>
                  </a:cubicBezTo>
                  <a:cubicBezTo>
                    <a:pt x="1581370" y="1070440"/>
                    <a:pt x="1524553" y="1072980"/>
                    <a:pt x="1466242" y="1070440"/>
                  </a:cubicBezTo>
                  <a:cubicBezTo>
                    <a:pt x="1439329" y="1069170"/>
                    <a:pt x="1412416" y="1067900"/>
                    <a:pt x="1385503" y="1066630"/>
                  </a:cubicBezTo>
                  <a:cubicBezTo>
                    <a:pt x="1369056" y="1066630"/>
                    <a:pt x="1354104" y="1067900"/>
                    <a:pt x="1337657" y="1067900"/>
                  </a:cubicBezTo>
                  <a:cubicBezTo>
                    <a:pt x="1295792" y="1066630"/>
                    <a:pt x="1180664" y="1067900"/>
                    <a:pt x="1138799" y="1066630"/>
                  </a:cubicBezTo>
                  <a:cubicBezTo>
                    <a:pt x="1108896" y="1065360"/>
                    <a:pt x="510828" y="1074250"/>
                    <a:pt x="480924" y="1072980"/>
                  </a:cubicBezTo>
                  <a:cubicBezTo>
                    <a:pt x="473449" y="1072980"/>
                    <a:pt x="464478" y="1074250"/>
                    <a:pt x="457002" y="1074250"/>
                  </a:cubicBezTo>
                  <a:cubicBezTo>
                    <a:pt x="439060" y="1074250"/>
                    <a:pt x="422613" y="1075520"/>
                    <a:pt x="404671" y="1075520"/>
                  </a:cubicBezTo>
                  <a:cubicBezTo>
                    <a:pt x="359816" y="1075520"/>
                    <a:pt x="316456" y="1074250"/>
                    <a:pt x="271601" y="1072980"/>
                  </a:cubicBezTo>
                  <a:cubicBezTo>
                    <a:pt x="244687" y="1071710"/>
                    <a:pt x="217774" y="1070440"/>
                    <a:pt x="192357" y="1069170"/>
                  </a:cubicBezTo>
                  <a:cubicBezTo>
                    <a:pt x="144511" y="1067900"/>
                    <a:pt x="96666"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286" y="30480"/>
                    <a:pt x="83209" y="29210"/>
                  </a:cubicBezTo>
                  <a:cubicBezTo>
                    <a:pt x="123579" y="25400"/>
                    <a:pt x="163948" y="22860"/>
                    <a:pt x="205813" y="20320"/>
                  </a:cubicBezTo>
                  <a:cubicBezTo>
                    <a:pt x="234221" y="17780"/>
                    <a:pt x="262630" y="16510"/>
                    <a:pt x="289543" y="13970"/>
                  </a:cubicBezTo>
                  <a:cubicBezTo>
                    <a:pt x="316456" y="11430"/>
                    <a:pt x="344864" y="8890"/>
                    <a:pt x="371777" y="8890"/>
                  </a:cubicBezTo>
                  <a:cubicBezTo>
                    <a:pt x="401680" y="7620"/>
                    <a:pt x="431584" y="10160"/>
                    <a:pt x="461487" y="8890"/>
                  </a:cubicBezTo>
                  <a:cubicBezTo>
                    <a:pt x="498866" y="8890"/>
                    <a:pt x="1176179" y="6350"/>
                    <a:pt x="1213558" y="5080"/>
                  </a:cubicBezTo>
                  <a:cubicBezTo>
                    <a:pt x="1249442" y="3810"/>
                    <a:pt x="1285326" y="2540"/>
                    <a:pt x="1322705" y="2540"/>
                  </a:cubicBezTo>
                  <a:cubicBezTo>
                    <a:pt x="1384007" y="1270"/>
                    <a:pt x="1443814" y="0"/>
                    <a:pt x="1505116" y="0"/>
                  </a:cubicBezTo>
                  <a:cubicBezTo>
                    <a:pt x="1530534" y="0"/>
                    <a:pt x="1557447" y="2540"/>
                    <a:pt x="1582865" y="2540"/>
                  </a:cubicBezTo>
                  <a:cubicBezTo>
                    <a:pt x="1653138" y="3810"/>
                    <a:pt x="1724906" y="5080"/>
                    <a:pt x="1795179" y="7620"/>
                  </a:cubicBezTo>
                  <a:cubicBezTo>
                    <a:pt x="1832558" y="8890"/>
                    <a:pt x="1869938" y="12700"/>
                    <a:pt x="1907317" y="16510"/>
                  </a:cubicBezTo>
                  <a:cubicBezTo>
                    <a:pt x="1916288" y="16510"/>
                    <a:pt x="1925259" y="16510"/>
                    <a:pt x="1932735" y="16510"/>
                  </a:cubicBezTo>
                  <a:cubicBezTo>
                    <a:pt x="1945086" y="17780"/>
                    <a:pt x="1953976" y="20320"/>
                    <a:pt x="1964136" y="21590"/>
                  </a:cubicBezTo>
                  <a:close/>
                  <a:moveTo>
                    <a:pt x="1974296" y="1061550"/>
                  </a:moveTo>
                  <a:cubicBezTo>
                    <a:pt x="1975566" y="1045040"/>
                    <a:pt x="1976836" y="1032340"/>
                    <a:pt x="1976836" y="1019640"/>
                  </a:cubicBezTo>
                  <a:cubicBezTo>
                    <a:pt x="1975566" y="975200"/>
                    <a:pt x="1974296" y="934780"/>
                    <a:pt x="1974296" y="891309"/>
                  </a:cubicBezTo>
                  <a:cubicBezTo>
                    <a:pt x="1974296" y="871481"/>
                    <a:pt x="1976836" y="851652"/>
                    <a:pt x="1975566" y="831823"/>
                  </a:cubicBezTo>
                  <a:cubicBezTo>
                    <a:pt x="1975566" y="813520"/>
                    <a:pt x="1974296" y="794453"/>
                    <a:pt x="1973026" y="776150"/>
                  </a:cubicBezTo>
                  <a:cubicBezTo>
                    <a:pt x="1967946" y="747932"/>
                    <a:pt x="1956516" y="163745"/>
                    <a:pt x="1956516" y="135528"/>
                  </a:cubicBezTo>
                  <a:cubicBezTo>
                    <a:pt x="1953976" y="111885"/>
                    <a:pt x="1951436" y="87481"/>
                    <a:pt x="1948896" y="63500"/>
                  </a:cubicBezTo>
                  <a:cubicBezTo>
                    <a:pt x="1947626" y="44450"/>
                    <a:pt x="1946356" y="43180"/>
                    <a:pt x="1928249" y="41910"/>
                  </a:cubicBezTo>
                  <a:cubicBezTo>
                    <a:pt x="1923764" y="41910"/>
                    <a:pt x="1920774" y="41910"/>
                    <a:pt x="1916288" y="40640"/>
                  </a:cubicBezTo>
                  <a:cubicBezTo>
                    <a:pt x="1878909" y="36830"/>
                    <a:pt x="1840034" y="31750"/>
                    <a:pt x="1802655" y="30480"/>
                  </a:cubicBezTo>
                  <a:cubicBezTo>
                    <a:pt x="1711450" y="26670"/>
                    <a:pt x="1618749" y="25400"/>
                    <a:pt x="1527544" y="22860"/>
                  </a:cubicBezTo>
                  <a:cubicBezTo>
                    <a:pt x="1514087" y="22860"/>
                    <a:pt x="1499135" y="22860"/>
                    <a:pt x="1485679" y="22860"/>
                  </a:cubicBezTo>
                  <a:cubicBezTo>
                    <a:pt x="1463251" y="22860"/>
                    <a:pt x="1440824" y="22860"/>
                    <a:pt x="1419891" y="22860"/>
                  </a:cubicBezTo>
                  <a:cubicBezTo>
                    <a:pt x="1372046" y="22860"/>
                    <a:pt x="1324201" y="22860"/>
                    <a:pt x="1277850" y="24130"/>
                  </a:cubicBezTo>
                  <a:cubicBezTo>
                    <a:pt x="1237481" y="25400"/>
                    <a:pt x="557178" y="29210"/>
                    <a:pt x="516809" y="29210"/>
                  </a:cubicBezTo>
                  <a:cubicBezTo>
                    <a:pt x="451021" y="29210"/>
                    <a:pt x="385234" y="26670"/>
                    <a:pt x="319446" y="33020"/>
                  </a:cubicBezTo>
                  <a:cubicBezTo>
                    <a:pt x="285057" y="36830"/>
                    <a:pt x="252163" y="36830"/>
                    <a:pt x="219270" y="38100"/>
                  </a:cubicBezTo>
                  <a:cubicBezTo>
                    <a:pt x="162453" y="41910"/>
                    <a:pt x="105637"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2277" y="1043770"/>
                    <a:pt x="83209" y="1045040"/>
                    <a:pt x="102646" y="1045040"/>
                  </a:cubicBezTo>
                  <a:cubicBezTo>
                    <a:pt x="131055" y="1045040"/>
                    <a:pt x="160958" y="1042500"/>
                    <a:pt x="189366" y="1045040"/>
                  </a:cubicBezTo>
                  <a:cubicBezTo>
                    <a:pt x="235716" y="1048850"/>
                    <a:pt x="282067" y="1051390"/>
                    <a:pt x="328417" y="1050120"/>
                  </a:cubicBezTo>
                  <a:cubicBezTo>
                    <a:pt x="358320" y="1048850"/>
                    <a:pt x="386729" y="1051390"/>
                    <a:pt x="416632" y="1051390"/>
                  </a:cubicBezTo>
                  <a:cubicBezTo>
                    <a:pt x="459992" y="1051390"/>
                    <a:pt x="503352" y="1050120"/>
                    <a:pt x="546712" y="1051390"/>
                  </a:cubicBezTo>
                  <a:cubicBezTo>
                    <a:pt x="611004" y="1052660"/>
                    <a:pt x="1316725" y="1042500"/>
                    <a:pt x="1382512" y="1045040"/>
                  </a:cubicBezTo>
                  <a:cubicBezTo>
                    <a:pt x="1410920" y="1046310"/>
                    <a:pt x="1439329" y="1047580"/>
                    <a:pt x="1466242" y="1047580"/>
                  </a:cubicBezTo>
                  <a:cubicBezTo>
                    <a:pt x="1515582" y="1050120"/>
                    <a:pt x="1563428" y="1046310"/>
                    <a:pt x="1612768" y="1050120"/>
                  </a:cubicBezTo>
                  <a:cubicBezTo>
                    <a:pt x="1653138" y="1052660"/>
                    <a:pt x="1693508" y="1052660"/>
                    <a:pt x="1733877" y="1055200"/>
                  </a:cubicBezTo>
                  <a:cubicBezTo>
                    <a:pt x="1793684" y="1059010"/>
                    <a:pt x="1853491" y="1061550"/>
                    <a:pt x="1913298" y="1062820"/>
                  </a:cubicBezTo>
                  <a:cubicBezTo>
                    <a:pt x="1935725" y="1062820"/>
                    <a:pt x="1953976" y="1061550"/>
                    <a:pt x="1974296" y="1061550"/>
                  </a:cubicBezTo>
                  <a:close/>
                </a:path>
              </a:pathLst>
            </a:custGeom>
            <a:solidFill>
              <a:srgbClr val="A485E1"/>
            </a:solidFill>
          </p:spPr>
          <p:txBody>
            <a:bodyPr/>
            <a:lstStyle/>
            <a:p>
              <a:endParaRPr lang="es-MX"/>
            </a:p>
          </p:txBody>
        </p:sp>
      </p:grpSp>
      <p:grpSp>
        <p:nvGrpSpPr>
          <p:cNvPr id="54" name="Group 47">
            <a:extLst>
              <a:ext uri="{FF2B5EF4-FFF2-40B4-BE49-F238E27FC236}">
                <a16:creationId xmlns:a16="http://schemas.microsoft.com/office/drawing/2014/main" id="{6789D5DC-B8AF-84A1-1742-E00A60C5B0FC}"/>
              </a:ext>
            </a:extLst>
          </p:cNvPr>
          <p:cNvGrpSpPr/>
          <p:nvPr/>
        </p:nvGrpSpPr>
        <p:grpSpPr>
          <a:xfrm rot="-10800000">
            <a:off x="457780" y="5158680"/>
            <a:ext cx="2201916" cy="1127721"/>
            <a:chOff x="0" y="0"/>
            <a:chExt cx="2109912" cy="1080600"/>
          </a:xfrm>
        </p:grpSpPr>
        <p:sp>
          <p:nvSpPr>
            <p:cNvPr id="55" name="Freeform 48">
              <a:extLst>
                <a:ext uri="{FF2B5EF4-FFF2-40B4-BE49-F238E27FC236}">
                  <a16:creationId xmlns:a16="http://schemas.microsoft.com/office/drawing/2014/main" id="{13A551AC-134F-005A-C71E-587D7E0A0C16}"/>
                </a:ext>
              </a:extLst>
            </p:cNvPr>
            <p:cNvSpPr/>
            <p:nvPr/>
          </p:nvSpPr>
          <p:spPr>
            <a:xfrm>
              <a:off x="10160" y="16510"/>
              <a:ext cx="2087052" cy="1052660"/>
            </a:xfrm>
            <a:custGeom>
              <a:avLst/>
              <a:gdLst/>
              <a:ahLst/>
              <a:cxnLst/>
              <a:rect l="l" t="t" r="r" b="b"/>
              <a:pathLst>
                <a:path w="2087052" h="1052660">
                  <a:moveTo>
                    <a:pt x="2087052" y="1052660"/>
                  </a:moveTo>
                  <a:lnTo>
                    <a:pt x="0" y="1045040"/>
                  </a:lnTo>
                  <a:lnTo>
                    <a:pt x="0" y="378317"/>
                  </a:lnTo>
                  <a:lnTo>
                    <a:pt x="17780" y="19050"/>
                  </a:lnTo>
                  <a:lnTo>
                    <a:pt x="1038564" y="0"/>
                  </a:lnTo>
                  <a:lnTo>
                    <a:pt x="2068002" y="5080"/>
                  </a:lnTo>
                  <a:close/>
                </a:path>
              </a:pathLst>
            </a:custGeom>
            <a:solidFill>
              <a:srgbClr val="A485E1"/>
            </a:solidFill>
          </p:spPr>
          <p:txBody>
            <a:bodyPr/>
            <a:lstStyle/>
            <a:p>
              <a:endParaRPr lang="es-MX"/>
            </a:p>
          </p:txBody>
        </p:sp>
        <p:sp>
          <p:nvSpPr>
            <p:cNvPr id="56" name="Freeform 49">
              <a:extLst>
                <a:ext uri="{FF2B5EF4-FFF2-40B4-BE49-F238E27FC236}">
                  <a16:creationId xmlns:a16="http://schemas.microsoft.com/office/drawing/2014/main" id="{48FF49D4-B207-7B9E-C1E8-EA8BB2D3F06C}"/>
                </a:ext>
              </a:extLst>
            </p:cNvPr>
            <p:cNvSpPr/>
            <p:nvPr/>
          </p:nvSpPr>
          <p:spPr>
            <a:xfrm>
              <a:off x="-3810" y="0"/>
              <a:ext cx="2116261" cy="1079330"/>
            </a:xfrm>
            <a:custGeom>
              <a:avLst/>
              <a:gdLst/>
              <a:ahLst/>
              <a:cxnLst/>
              <a:rect l="l" t="t" r="r" b="b"/>
              <a:pathLst>
                <a:path w="2116261" h="1079330">
                  <a:moveTo>
                    <a:pt x="2081972" y="21590"/>
                  </a:moveTo>
                  <a:cubicBezTo>
                    <a:pt x="2083242" y="34290"/>
                    <a:pt x="2083242" y="44450"/>
                    <a:pt x="2084511" y="54610"/>
                  </a:cubicBezTo>
                  <a:cubicBezTo>
                    <a:pt x="2087051" y="79092"/>
                    <a:pt x="2088322" y="100446"/>
                    <a:pt x="2090861" y="121037"/>
                  </a:cubicBezTo>
                  <a:cubicBezTo>
                    <a:pt x="2090861" y="150780"/>
                    <a:pt x="2103561" y="737255"/>
                    <a:pt x="2109911" y="766998"/>
                  </a:cubicBezTo>
                  <a:cubicBezTo>
                    <a:pt x="2116261" y="811994"/>
                    <a:pt x="2112451" y="857753"/>
                    <a:pt x="2112451" y="902749"/>
                  </a:cubicBezTo>
                  <a:cubicBezTo>
                    <a:pt x="2112451" y="942407"/>
                    <a:pt x="2113722" y="979014"/>
                    <a:pt x="2114992" y="1018370"/>
                  </a:cubicBezTo>
                  <a:cubicBezTo>
                    <a:pt x="2114992" y="1039960"/>
                    <a:pt x="2114992" y="1053930"/>
                    <a:pt x="2114992" y="1078060"/>
                  </a:cubicBezTo>
                  <a:cubicBezTo>
                    <a:pt x="2092132" y="1078060"/>
                    <a:pt x="2071811" y="1079330"/>
                    <a:pt x="2050188" y="1078060"/>
                  </a:cubicBezTo>
                  <a:cubicBezTo>
                    <a:pt x="1946928" y="1072980"/>
                    <a:pt x="1842079" y="1079330"/>
                    <a:pt x="1738819" y="1074250"/>
                  </a:cubicBezTo>
                  <a:cubicBezTo>
                    <a:pt x="1676862" y="1070440"/>
                    <a:pt x="1616495" y="1072980"/>
                    <a:pt x="1554539" y="1070440"/>
                  </a:cubicBezTo>
                  <a:cubicBezTo>
                    <a:pt x="1525943" y="1069170"/>
                    <a:pt x="1497348" y="1067900"/>
                    <a:pt x="1468753" y="1066630"/>
                  </a:cubicBezTo>
                  <a:cubicBezTo>
                    <a:pt x="1451278" y="1066630"/>
                    <a:pt x="1435392" y="1067900"/>
                    <a:pt x="1417917" y="1067900"/>
                  </a:cubicBezTo>
                  <a:cubicBezTo>
                    <a:pt x="1373436" y="1066630"/>
                    <a:pt x="1251112" y="1067900"/>
                    <a:pt x="1206630" y="1066630"/>
                  </a:cubicBezTo>
                  <a:cubicBezTo>
                    <a:pt x="1174858" y="1065360"/>
                    <a:pt x="539410" y="1074250"/>
                    <a:pt x="507637" y="1072980"/>
                  </a:cubicBezTo>
                  <a:cubicBezTo>
                    <a:pt x="499694" y="1072980"/>
                    <a:pt x="490162" y="1074250"/>
                    <a:pt x="482219" y="1074250"/>
                  </a:cubicBezTo>
                  <a:cubicBezTo>
                    <a:pt x="463156" y="1074250"/>
                    <a:pt x="445681" y="1075520"/>
                    <a:pt x="426617" y="1075520"/>
                  </a:cubicBezTo>
                  <a:cubicBezTo>
                    <a:pt x="378959" y="1075520"/>
                    <a:pt x="332889" y="1074250"/>
                    <a:pt x="285230" y="1072980"/>
                  </a:cubicBezTo>
                  <a:cubicBezTo>
                    <a:pt x="256635" y="1071710"/>
                    <a:pt x="228040" y="1070440"/>
                    <a:pt x="201033" y="1069170"/>
                  </a:cubicBezTo>
                  <a:cubicBezTo>
                    <a:pt x="150197" y="1067900"/>
                    <a:pt x="99361"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646" y="30480"/>
                    <a:pt x="85064" y="29210"/>
                  </a:cubicBezTo>
                  <a:cubicBezTo>
                    <a:pt x="127957" y="25400"/>
                    <a:pt x="170849" y="22860"/>
                    <a:pt x="215331" y="20320"/>
                  </a:cubicBezTo>
                  <a:cubicBezTo>
                    <a:pt x="245515" y="17780"/>
                    <a:pt x="275698" y="16510"/>
                    <a:pt x="304294" y="13970"/>
                  </a:cubicBezTo>
                  <a:cubicBezTo>
                    <a:pt x="332889" y="11430"/>
                    <a:pt x="363073" y="8890"/>
                    <a:pt x="391668" y="8890"/>
                  </a:cubicBezTo>
                  <a:cubicBezTo>
                    <a:pt x="423440" y="7620"/>
                    <a:pt x="455213" y="10160"/>
                    <a:pt x="486985" y="8890"/>
                  </a:cubicBezTo>
                  <a:cubicBezTo>
                    <a:pt x="526701" y="8890"/>
                    <a:pt x="1246346" y="6350"/>
                    <a:pt x="1286062" y="5080"/>
                  </a:cubicBezTo>
                  <a:cubicBezTo>
                    <a:pt x="1324188" y="3810"/>
                    <a:pt x="1362315" y="2540"/>
                    <a:pt x="1402031" y="2540"/>
                  </a:cubicBezTo>
                  <a:cubicBezTo>
                    <a:pt x="1467164" y="1270"/>
                    <a:pt x="1530709" y="0"/>
                    <a:pt x="1595843" y="0"/>
                  </a:cubicBezTo>
                  <a:cubicBezTo>
                    <a:pt x="1622849" y="0"/>
                    <a:pt x="1651445" y="2540"/>
                    <a:pt x="1678451" y="2540"/>
                  </a:cubicBezTo>
                  <a:cubicBezTo>
                    <a:pt x="1753116" y="3810"/>
                    <a:pt x="1829370" y="5080"/>
                    <a:pt x="1904035" y="7620"/>
                  </a:cubicBezTo>
                  <a:cubicBezTo>
                    <a:pt x="1943751" y="8890"/>
                    <a:pt x="1983466" y="12700"/>
                    <a:pt x="2023182" y="16510"/>
                  </a:cubicBezTo>
                  <a:cubicBezTo>
                    <a:pt x="2032713" y="16510"/>
                    <a:pt x="2042245" y="16510"/>
                    <a:pt x="2050188" y="16510"/>
                  </a:cubicBezTo>
                  <a:cubicBezTo>
                    <a:pt x="2062922" y="17780"/>
                    <a:pt x="2071811" y="20320"/>
                    <a:pt x="2081972" y="21590"/>
                  </a:cubicBezTo>
                  <a:close/>
                  <a:moveTo>
                    <a:pt x="2092132" y="1061550"/>
                  </a:moveTo>
                  <a:cubicBezTo>
                    <a:pt x="2093402" y="1045040"/>
                    <a:pt x="2094672" y="1032340"/>
                    <a:pt x="2094672" y="1019640"/>
                  </a:cubicBezTo>
                  <a:cubicBezTo>
                    <a:pt x="2093402" y="975200"/>
                    <a:pt x="2092132" y="934780"/>
                    <a:pt x="2092132" y="891309"/>
                  </a:cubicBezTo>
                  <a:cubicBezTo>
                    <a:pt x="2092132" y="871481"/>
                    <a:pt x="2094672" y="851652"/>
                    <a:pt x="2093402" y="831823"/>
                  </a:cubicBezTo>
                  <a:cubicBezTo>
                    <a:pt x="2093402" y="813520"/>
                    <a:pt x="2092132" y="794453"/>
                    <a:pt x="2090861" y="776150"/>
                  </a:cubicBezTo>
                  <a:cubicBezTo>
                    <a:pt x="2085782" y="747932"/>
                    <a:pt x="2074352" y="163745"/>
                    <a:pt x="2074352" y="135528"/>
                  </a:cubicBezTo>
                  <a:cubicBezTo>
                    <a:pt x="2071811" y="111885"/>
                    <a:pt x="2069272" y="87481"/>
                    <a:pt x="2066732" y="63500"/>
                  </a:cubicBezTo>
                  <a:cubicBezTo>
                    <a:pt x="2065461" y="44450"/>
                    <a:pt x="2064192" y="43180"/>
                    <a:pt x="2045423" y="41910"/>
                  </a:cubicBezTo>
                  <a:cubicBezTo>
                    <a:pt x="2040657" y="41910"/>
                    <a:pt x="2037479" y="41910"/>
                    <a:pt x="2032714" y="40640"/>
                  </a:cubicBezTo>
                  <a:cubicBezTo>
                    <a:pt x="1992998" y="36830"/>
                    <a:pt x="1951694" y="31750"/>
                    <a:pt x="1911978" y="30480"/>
                  </a:cubicBezTo>
                  <a:cubicBezTo>
                    <a:pt x="1815073" y="26670"/>
                    <a:pt x="1716578" y="25400"/>
                    <a:pt x="1619672" y="22860"/>
                  </a:cubicBezTo>
                  <a:cubicBezTo>
                    <a:pt x="1605374" y="22860"/>
                    <a:pt x="1589488" y="22860"/>
                    <a:pt x="1575191" y="22860"/>
                  </a:cubicBezTo>
                  <a:cubicBezTo>
                    <a:pt x="1551361" y="22860"/>
                    <a:pt x="1527532" y="22860"/>
                    <a:pt x="1505291" y="22860"/>
                  </a:cubicBezTo>
                  <a:cubicBezTo>
                    <a:pt x="1454455" y="22860"/>
                    <a:pt x="1403620" y="22860"/>
                    <a:pt x="1354372" y="24130"/>
                  </a:cubicBezTo>
                  <a:cubicBezTo>
                    <a:pt x="1311480" y="25400"/>
                    <a:pt x="588657" y="29210"/>
                    <a:pt x="545764" y="29210"/>
                  </a:cubicBezTo>
                  <a:cubicBezTo>
                    <a:pt x="475865" y="29210"/>
                    <a:pt x="405965" y="26670"/>
                    <a:pt x="336066" y="33020"/>
                  </a:cubicBezTo>
                  <a:cubicBezTo>
                    <a:pt x="299528" y="36830"/>
                    <a:pt x="264578" y="36830"/>
                    <a:pt x="229628" y="38100"/>
                  </a:cubicBezTo>
                  <a:cubicBezTo>
                    <a:pt x="169261" y="41910"/>
                    <a:pt x="108893"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2823" y="1043770"/>
                    <a:pt x="85064" y="1045040"/>
                    <a:pt x="105716" y="1045040"/>
                  </a:cubicBezTo>
                  <a:cubicBezTo>
                    <a:pt x="135900" y="1045040"/>
                    <a:pt x="167672" y="1042500"/>
                    <a:pt x="197856" y="1045040"/>
                  </a:cubicBezTo>
                  <a:cubicBezTo>
                    <a:pt x="247103" y="1048850"/>
                    <a:pt x="296351" y="1051390"/>
                    <a:pt x="345598" y="1050120"/>
                  </a:cubicBezTo>
                  <a:cubicBezTo>
                    <a:pt x="377370" y="1048850"/>
                    <a:pt x="407554" y="1051390"/>
                    <a:pt x="439326" y="1051390"/>
                  </a:cubicBezTo>
                  <a:cubicBezTo>
                    <a:pt x="485396" y="1051390"/>
                    <a:pt x="531466" y="1050120"/>
                    <a:pt x="577536" y="1051390"/>
                  </a:cubicBezTo>
                  <a:cubicBezTo>
                    <a:pt x="645847" y="1052660"/>
                    <a:pt x="1395676" y="1042500"/>
                    <a:pt x="1465576" y="1045040"/>
                  </a:cubicBezTo>
                  <a:cubicBezTo>
                    <a:pt x="1495760" y="1046310"/>
                    <a:pt x="1525943" y="1047580"/>
                    <a:pt x="1554539" y="1047580"/>
                  </a:cubicBezTo>
                  <a:cubicBezTo>
                    <a:pt x="1606963" y="1050120"/>
                    <a:pt x="1657799" y="1046310"/>
                    <a:pt x="1710223" y="1050120"/>
                  </a:cubicBezTo>
                  <a:cubicBezTo>
                    <a:pt x="1753116" y="1052660"/>
                    <a:pt x="1796009" y="1052660"/>
                    <a:pt x="1838902" y="1055200"/>
                  </a:cubicBezTo>
                  <a:cubicBezTo>
                    <a:pt x="1902447" y="1059010"/>
                    <a:pt x="1965992" y="1061550"/>
                    <a:pt x="2029536" y="1062820"/>
                  </a:cubicBezTo>
                  <a:cubicBezTo>
                    <a:pt x="2053366" y="1062820"/>
                    <a:pt x="2071811" y="1061550"/>
                    <a:pt x="2092132" y="1061550"/>
                  </a:cubicBezTo>
                  <a:close/>
                </a:path>
              </a:pathLst>
            </a:custGeom>
            <a:solidFill>
              <a:srgbClr val="A485E1"/>
            </a:solidFill>
          </p:spPr>
          <p:txBody>
            <a:bodyPr/>
            <a:lstStyle/>
            <a:p>
              <a:endParaRPr lang="es-MX"/>
            </a:p>
          </p:txBody>
        </p:sp>
      </p:grpSp>
      <p:grpSp>
        <p:nvGrpSpPr>
          <p:cNvPr id="57" name="Group 50">
            <a:extLst>
              <a:ext uri="{FF2B5EF4-FFF2-40B4-BE49-F238E27FC236}">
                <a16:creationId xmlns:a16="http://schemas.microsoft.com/office/drawing/2014/main" id="{2FEA16F2-47FF-7DDF-84EC-81F67861EB25}"/>
              </a:ext>
            </a:extLst>
          </p:cNvPr>
          <p:cNvGrpSpPr/>
          <p:nvPr/>
        </p:nvGrpSpPr>
        <p:grpSpPr>
          <a:xfrm rot="-10800000">
            <a:off x="370035" y="1316493"/>
            <a:ext cx="2231373" cy="1127721"/>
            <a:chOff x="0" y="0"/>
            <a:chExt cx="2138138" cy="1080600"/>
          </a:xfrm>
        </p:grpSpPr>
        <p:sp>
          <p:nvSpPr>
            <p:cNvPr id="58" name="Freeform 51">
              <a:extLst>
                <a:ext uri="{FF2B5EF4-FFF2-40B4-BE49-F238E27FC236}">
                  <a16:creationId xmlns:a16="http://schemas.microsoft.com/office/drawing/2014/main" id="{E4A561A1-F2A9-F3B5-1EB3-E6A620FE9CAE}"/>
                </a:ext>
              </a:extLst>
            </p:cNvPr>
            <p:cNvSpPr/>
            <p:nvPr/>
          </p:nvSpPr>
          <p:spPr>
            <a:xfrm>
              <a:off x="10160" y="16510"/>
              <a:ext cx="2115278" cy="1052660"/>
            </a:xfrm>
            <a:custGeom>
              <a:avLst/>
              <a:gdLst/>
              <a:ahLst/>
              <a:cxnLst/>
              <a:rect l="l" t="t" r="r" b="b"/>
              <a:pathLst>
                <a:path w="2115278" h="1052660">
                  <a:moveTo>
                    <a:pt x="2115278" y="1052660"/>
                  </a:moveTo>
                  <a:lnTo>
                    <a:pt x="0" y="1045040"/>
                  </a:lnTo>
                  <a:lnTo>
                    <a:pt x="0" y="378317"/>
                  </a:lnTo>
                  <a:lnTo>
                    <a:pt x="17780" y="19050"/>
                  </a:lnTo>
                  <a:lnTo>
                    <a:pt x="1052641" y="0"/>
                  </a:lnTo>
                  <a:lnTo>
                    <a:pt x="2096228" y="5080"/>
                  </a:lnTo>
                  <a:close/>
                </a:path>
              </a:pathLst>
            </a:custGeom>
            <a:solidFill>
              <a:srgbClr val="A485E1"/>
            </a:solidFill>
          </p:spPr>
          <p:txBody>
            <a:bodyPr/>
            <a:lstStyle/>
            <a:p>
              <a:endParaRPr lang="es-MX"/>
            </a:p>
          </p:txBody>
        </p:sp>
        <p:sp>
          <p:nvSpPr>
            <p:cNvPr id="59" name="Freeform 52">
              <a:extLst>
                <a:ext uri="{FF2B5EF4-FFF2-40B4-BE49-F238E27FC236}">
                  <a16:creationId xmlns:a16="http://schemas.microsoft.com/office/drawing/2014/main" id="{856295FB-3830-E98B-D2C5-55426407FD89}"/>
                </a:ext>
              </a:extLst>
            </p:cNvPr>
            <p:cNvSpPr/>
            <p:nvPr/>
          </p:nvSpPr>
          <p:spPr>
            <a:xfrm>
              <a:off x="-3810" y="0"/>
              <a:ext cx="2144488" cy="1079330"/>
            </a:xfrm>
            <a:custGeom>
              <a:avLst/>
              <a:gdLst/>
              <a:ahLst/>
              <a:cxnLst/>
              <a:rect l="l" t="t" r="r" b="b"/>
              <a:pathLst>
                <a:path w="2144488" h="1079330">
                  <a:moveTo>
                    <a:pt x="2110198" y="21590"/>
                  </a:moveTo>
                  <a:cubicBezTo>
                    <a:pt x="2111468" y="34290"/>
                    <a:pt x="2111468" y="44450"/>
                    <a:pt x="2112738" y="54610"/>
                  </a:cubicBezTo>
                  <a:cubicBezTo>
                    <a:pt x="2115278" y="79092"/>
                    <a:pt x="2116548" y="100446"/>
                    <a:pt x="2119088" y="121037"/>
                  </a:cubicBezTo>
                  <a:cubicBezTo>
                    <a:pt x="2119088" y="150780"/>
                    <a:pt x="2131788" y="737255"/>
                    <a:pt x="2138138" y="766998"/>
                  </a:cubicBezTo>
                  <a:cubicBezTo>
                    <a:pt x="2144488" y="811994"/>
                    <a:pt x="2140678" y="857753"/>
                    <a:pt x="2140678" y="902749"/>
                  </a:cubicBezTo>
                  <a:cubicBezTo>
                    <a:pt x="2140678" y="942407"/>
                    <a:pt x="2141948" y="979014"/>
                    <a:pt x="2143218" y="1018370"/>
                  </a:cubicBezTo>
                  <a:cubicBezTo>
                    <a:pt x="2143218" y="1039960"/>
                    <a:pt x="2143218" y="1053930"/>
                    <a:pt x="2143218" y="1078060"/>
                  </a:cubicBezTo>
                  <a:cubicBezTo>
                    <a:pt x="2120358" y="1078060"/>
                    <a:pt x="2100038" y="1079330"/>
                    <a:pt x="2078323" y="1078060"/>
                  </a:cubicBezTo>
                  <a:cubicBezTo>
                    <a:pt x="1973608" y="1072980"/>
                    <a:pt x="1867281" y="1079330"/>
                    <a:pt x="1762566" y="1074250"/>
                  </a:cubicBezTo>
                  <a:cubicBezTo>
                    <a:pt x="1699737" y="1070440"/>
                    <a:pt x="1638518" y="1072980"/>
                    <a:pt x="1575689" y="1070440"/>
                  </a:cubicBezTo>
                  <a:cubicBezTo>
                    <a:pt x="1546691" y="1069170"/>
                    <a:pt x="1517693" y="1067900"/>
                    <a:pt x="1488695" y="1066630"/>
                  </a:cubicBezTo>
                  <a:cubicBezTo>
                    <a:pt x="1470974" y="1066630"/>
                    <a:pt x="1454864" y="1067900"/>
                    <a:pt x="1437143" y="1067900"/>
                  </a:cubicBezTo>
                  <a:cubicBezTo>
                    <a:pt x="1392034" y="1066630"/>
                    <a:pt x="1267987" y="1067900"/>
                    <a:pt x="1222879" y="1066630"/>
                  </a:cubicBezTo>
                  <a:cubicBezTo>
                    <a:pt x="1190659" y="1065360"/>
                    <a:pt x="546256" y="1074250"/>
                    <a:pt x="514036" y="1072980"/>
                  </a:cubicBezTo>
                  <a:cubicBezTo>
                    <a:pt x="505981" y="1072980"/>
                    <a:pt x="496315" y="1074250"/>
                    <a:pt x="488260" y="1074250"/>
                  </a:cubicBezTo>
                  <a:cubicBezTo>
                    <a:pt x="468928" y="1074250"/>
                    <a:pt x="451207" y="1075520"/>
                    <a:pt x="431875" y="1075520"/>
                  </a:cubicBezTo>
                  <a:cubicBezTo>
                    <a:pt x="383544" y="1075520"/>
                    <a:pt x="336825" y="1074250"/>
                    <a:pt x="288495" y="1072980"/>
                  </a:cubicBezTo>
                  <a:cubicBezTo>
                    <a:pt x="259497" y="1071710"/>
                    <a:pt x="230499" y="1070440"/>
                    <a:pt x="203112" y="1069170"/>
                  </a:cubicBezTo>
                  <a:cubicBezTo>
                    <a:pt x="151559" y="1067900"/>
                    <a:pt x="100007"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732" y="30480"/>
                    <a:pt x="85508" y="29210"/>
                  </a:cubicBezTo>
                  <a:cubicBezTo>
                    <a:pt x="129005" y="25400"/>
                    <a:pt x="172503" y="22860"/>
                    <a:pt x="217611" y="20320"/>
                  </a:cubicBezTo>
                  <a:cubicBezTo>
                    <a:pt x="248220" y="17780"/>
                    <a:pt x="278829" y="16510"/>
                    <a:pt x="307827" y="13970"/>
                  </a:cubicBezTo>
                  <a:cubicBezTo>
                    <a:pt x="336825" y="11430"/>
                    <a:pt x="367434" y="8890"/>
                    <a:pt x="396432" y="8890"/>
                  </a:cubicBezTo>
                  <a:cubicBezTo>
                    <a:pt x="428653" y="7620"/>
                    <a:pt x="460873" y="10160"/>
                    <a:pt x="493093" y="8890"/>
                  </a:cubicBezTo>
                  <a:cubicBezTo>
                    <a:pt x="533368" y="8890"/>
                    <a:pt x="1263154" y="6350"/>
                    <a:pt x="1303429" y="5080"/>
                  </a:cubicBezTo>
                  <a:cubicBezTo>
                    <a:pt x="1342093" y="3810"/>
                    <a:pt x="1380757" y="2540"/>
                    <a:pt x="1421033" y="2540"/>
                  </a:cubicBezTo>
                  <a:cubicBezTo>
                    <a:pt x="1487084" y="1270"/>
                    <a:pt x="1551524" y="0"/>
                    <a:pt x="1617575" y="0"/>
                  </a:cubicBezTo>
                  <a:cubicBezTo>
                    <a:pt x="1644962" y="0"/>
                    <a:pt x="1673961" y="2540"/>
                    <a:pt x="1701348" y="2540"/>
                  </a:cubicBezTo>
                  <a:cubicBezTo>
                    <a:pt x="1777065" y="3810"/>
                    <a:pt x="1854393" y="5080"/>
                    <a:pt x="1930111" y="7620"/>
                  </a:cubicBezTo>
                  <a:cubicBezTo>
                    <a:pt x="1970386" y="8890"/>
                    <a:pt x="2010661" y="12700"/>
                    <a:pt x="2050936" y="16510"/>
                  </a:cubicBezTo>
                  <a:cubicBezTo>
                    <a:pt x="2060602" y="16510"/>
                    <a:pt x="2070268" y="16510"/>
                    <a:pt x="2078323" y="16510"/>
                  </a:cubicBezTo>
                  <a:cubicBezTo>
                    <a:pt x="2091148" y="17780"/>
                    <a:pt x="2100038" y="20320"/>
                    <a:pt x="2110198" y="21590"/>
                  </a:cubicBezTo>
                  <a:close/>
                  <a:moveTo>
                    <a:pt x="2120358" y="1061550"/>
                  </a:moveTo>
                  <a:cubicBezTo>
                    <a:pt x="2121628" y="1045040"/>
                    <a:pt x="2122898" y="1032340"/>
                    <a:pt x="2122898" y="1019640"/>
                  </a:cubicBezTo>
                  <a:cubicBezTo>
                    <a:pt x="2121628" y="975200"/>
                    <a:pt x="2120358" y="934780"/>
                    <a:pt x="2120358" y="891309"/>
                  </a:cubicBezTo>
                  <a:cubicBezTo>
                    <a:pt x="2120358" y="871481"/>
                    <a:pt x="2122898" y="851652"/>
                    <a:pt x="2121628" y="831823"/>
                  </a:cubicBezTo>
                  <a:cubicBezTo>
                    <a:pt x="2121628" y="813520"/>
                    <a:pt x="2120358" y="794453"/>
                    <a:pt x="2119088" y="776150"/>
                  </a:cubicBezTo>
                  <a:cubicBezTo>
                    <a:pt x="2114008" y="747932"/>
                    <a:pt x="2102578" y="163745"/>
                    <a:pt x="2102578" y="135528"/>
                  </a:cubicBezTo>
                  <a:cubicBezTo>
                    <a:pt x="2100038" y="111885"/>
                    <a:pt x="2097498" y="87481"/>
                    <a:pt x="2094958" y="63500"/>
                  </a:cubicBezTo>
                  <a:cubicBezTo>
                    <a:pt x="2093688" y="44450"/>
                    <a:pt x="2092418" y="43180"/>
                    <a:pt x="2073490" y="41910"/>
                  </a:cubicBezTo>
                  <a:cubicBezTo>
                    <a:pt x="2068657" y="41910"/>
                    <a:pt x="2065435" y="41910"/>
                    <a:pt x="2060602" y="40640"/>
                  </a:cubicBezTo>
                  <a:cubicBezTo>
                    <a:pt x="2020327" y="36830"/>
                    <a:pt x="1978441" y="31750"/>
                    <a:pt x="1938166" y="30480"/>
                  </a:cubicBezTo>
                  <a:cubicBezTo>
                    <a:pt x="1839894" y="26670"/>
                    <a:pt x="1740012" y="25400"/>
                    <a:pt x="1641740" y="22860"/>
                  </a:cubicBezTo>
                  <a:cubicBezTo>
                    <a:pt x="1627241" y="22860"/>
                    <a:pt x="1611131" y="22860"/>
                    <a:pt x="1596632" y="22860"/>
                  </a:cubicBezTo>
                  <a:cubicBezTo>
                    <a:pt x="1572467" y="22860"/>
                    <a:pt x="1548302" y="22860"/>
                    <a:pt x="1525748" y="22860"/>
                  </a:cubicBezTo>
                  <a:cubicBezTo>
                    <a:pt x="1474196" y="22860"/>
                    <a:pt x="1422644" y="22860"/>
                    <a:pt x="1372702" y="24130"/>
                  </a:cubicBezTo>
                  <a:cubicBezTo>
                    <a:pt x="1329205" y="25400"/>
                    <a:pt x="596197" y="29210"/>
                    <a:pt x="552700" y="29210"/>
                  </a:cubicBezTo>
                  <a:cubicBezTo>
                    <a:pt x="481816" y="29210"/>
                    <a:pt x="410931" y="26670"/>
                    <a:pt x="340047" y="33020"/>
                  </a:cubicBezTo>
                  <a:cubicBezTo>
                    <a:pt x="302994" y="36830"/>
                    <a:pt x="267552" y="36830"/>
                    <a:pt x="232110" y="38100"/>
                  </a:cubicBezTo>
                  <a:cubicBezTo>
                    <a:pt x="170892" y="41910"/>
                    <a:pt x="109673"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2954" y="1043770"/>
                    <a:pt x="85508" y="1045040"/>
                    <a:pt x="106451" y="1045040"/>
                  </a:cubicBezTo>
                  <a:cubicBezTo>
                    <a:pt x="137060" y="1045040"/>
                    <a:pt x="169280" y="1042500"/>
                    <a:pt x="199890" y="1045040"/>
                  </a:cubicBezTo>
                  <a:cubicBezTo>
                    <a:pt x="249831" y="1048850"/>
                    <a:pt x="299772" y="1051390"/>
                    <a:pt x="349713" y="1050120"/>
                  </a:cubicBezTo>
                  <a:cubicBezTo>
                    <a:pt x="381933" y="1048850"/>
                    <a:pt x="412542" y="1051390"/>
                    <a:pt x="444763" y="1051390"/>
                  </a:cubicBezTo>
                  <a:cubicBezTo>
                    <a:pt x="491482" y="1051390"/>
                    <a:pt x="538201" y="1050120"/>
                    <a:pt x="584920" y="1051390"/>
                  </a:cubicBezTo>
                  <a:cubicBezTo>
                    <a:pt x="654193" y="1052660"/>
                    <a:pt x="1414589" y="1042500"/>
                    <a:pt x="1485473" y="1045040"/>
                  </a:cubicBezTo>
                  <a:cubicBezTo>
                    <a:pt x="1516082" y="1046310"/>
                    <a:pt x="1546691" y="1047580"/>
                    <a:pt x="1575689" y="1047580"/>
                  </a:cubicBezTo>
                  <a:cubicBezTo>
                    <a:pt x="1628852" y="1050120"/>
                    <a:pt x="1680405" y="1046310"/>
                    <a:pt x="1733568" y="1050120"/>
                  </a:cubicBezTo>
                  <a:cubicBezTo>
                    <a:pt x="1777065" y="1052660"/>
                    <a:pt x="1820562" y="1052660"/>
                    <a:pt x="1864059" y="1055200"/>
                  </a:cubicBezTo>
                  <a:cubicBezTo>
                    <a:pt x="1928500" y="1059010"/>
                    <a:pt x="1992940" y="1061550"/>
                    <a:pt x="2057380" y="1062820"/>
                  </a:cubicBezTo>
                  <a:cubicBezTo>
                    <a:pt x="2081545" y="1062820"/>
                    <a:pt x="2100038" y="1061550"/>
                    <a:pt x="2120358" y="1061550"/>
                  </a:cubicBezTo>
                  <a:close/>
                </a:path>
              </a:pathLst>
            </a:custGeom>
            <a:solidFill>
              <a:srgbClr val="A485E1"/>
            </a:solidFill>
          </p:spPr>
          <p:txBody>
            <a:bodyPr/>
            <a:lstStyle/>
            <a:p>
              <a:endParaRPr lang="es-MX"/>
            </a:p>
          </p:txBody>
        </p:sp>
      </p:grpSp>
      <p:grpSp>
        <p:nvGrpSpPr>
          <p:cNvPr id="60" name="Group 53">
            <a:extLst>
              <a:ext uri="{FF2B5EF4-FFF2-40B4-BE49-F238E27FC236}">
                <a16:creationId xmlns:a16="http://schemas.microsoft.com/office/drawing/2014/main" id="{E28DDF14-3B40-DA07-D6A1-9C85FF75144C}"/>
              </a:ext>
            </a:extLst>
          </p:cNvPr>
          <p:cNvGrpSpPr/>
          <p:nvPr/>
        </p:nvGrpSpPr>
        <p:grpSpPr>
          <a:xfrm rot="-10800000">
            <a:off x="297897" y="52840"/>
            <a:ext cx="2231373" cy="1127721"/>
            <a:chOff x="0" y="0"/>
            <a:chExt cx="2138138" cy="1080600"/>
          </a:xfrm>
        </p:grpSpPr>
        <p:sp>
          <p:nvSpPr>
            <p:cNvPr id="61" name="Freeform 54">
              <a:extLst>
                <a:ext uri="{FF2B5EF4-FFF2-40B4-BE49-F238E27FC236}">
                  <a16:creationId xmlns:a16="http://schemas.microsoft.com/office/drawing/2014/main" id="{4895D4AE-1E8A-FC90-B871-D2BBA50A6705}"/>
                </a:ext>
              </a:extLst>
            </p:cNvPr>
            <p:cNvSpPr/>
            <p:nvPr/>
          </p:nvSpPr>
          <p:spPr>
            <a:xfrm>
              <a:off x="10160" y="16510"/>
              <a:ext cx="2115278" cy="1052660"/>
            </a:xfrm>
            <a:custGeom>
              <a:avLst/>
              <a:gdLst/>
              <a:ahLst/>
              <a:cxnLst/>
              <a:rect l="l" t="t" r="r" b="b"/>
              <a:pathLst>
                <a:path w="2115278" h="1052660">
                  <a:moveTo>
                    <a:pt x="2115278" y="1052660"/>
                  </a:moveTo>
                  <a:lnTo>
                    <a:pt x="0" y="1045040"/>
                  </a:lnTo>
                  <a:lnTo>
                    <a:pt x="0" y="378317"/>
                  </a:lnTo>
                  <a:lnTo>
                    <a:pt x="17780" y="19050"/>
                  </a:lnTo>
                  <a:lnTo>
                    <a:pt x="1052641" y="0"/>
                  </a:lnTo>
                  <a:lnTo>
                    <a:pt x="2096228" y="5080"/>
                  </a:lnTo>
                  <a:close/>
                </a:path>
              </a:pathLst>
            </a:custGeom>
            <a:solidFill>
              <a:srgbClr val="A485E1"/>
            </a:solidFill>
          </p:spPr>
          <p:txBody>
            <a:bodyPr/>
            <a:lstStyle/>
            <a:p>
              <a:endParaRPr lang="es-MX"/>
            </a:p>
          </p:txBody>
        </p:sp>
        <p:sp>
          <p:nvSpPr>
            <p:cNvPr id="62" name="Freeform 55">
              <a:extLst>
                <a:ext uri="{FF2B5EF4-FFF2-40B4-BE49-F238E27FC236}">
                  <a16:creationId xmlns:a16="http://schemas.microsoft.com/office/drawing/2014/main" id="{B8C077E3-F3EC-B97D-F4DD-EEE8BD56D1C4}"/>
                </a:ext>
              </a:extLst>
            </p:cNvPr>
            <p:cNvSpPr/>
            <p:nvPr/>
          </p:nvSpPr>
          <p:spPr>
            <a:xfrm>
              <a:off x="-3810" y="0"/>
              <a:ext cx="2144488" cy="1079330"/>
            </a:xfrm>
            <a:custGeom>
              <a:avLst/>
              <a:gdLst/>
              <a:ahLst/>
              <a:cxnLst/>
              <a:rect l="l" t="t" r="r" b="b"/>
              <a:pathLst>
                <a:path w="2144488" h="1079330">
                  <a:moveTo>
                    <a:pt x="2110198" y="21590"/>
                  </a:moveTo>
                  <a:cubicBezTo>
                    <a:pt x="2111468" y="34290"/>
                    <a:pt x="2111468" y="44450"/>
                    <a:pt x="2112738" y="54610"/>
                  </a:cubicBezTo>
                  <a:cubicBezTo>
                    <a:pt x="2115278" y="79092"/>
                    <a:pt x="2116548" y="100446"/>
                    <a:pt x="2119088" y="121037"/>
                  </a:cubicBezTo>
                  <a:cubicBezTo>
                    <a:pt x="2119088" y="150780"/>
                    <a:pt x="2131788" y="737255"/>
                    <a:pt x="2138138" y="766998"/>
                  </a:cubicBezTo>
                  <a:cubicBezTo>
                    <a:pt x="2144488" y="811994"/>
                    <a:pt x="2140678" y="857753"/>
                    <a:pt x="2140678" y="902749"/>
                  </a:cubicBezTo>
                  <a:cubicBezTo>
                    <a:pt x="2140678" y="942407"/>
                    <a:pt x="2141948" y="979014"/>
                    <a:pt x="2143218" y="1018370"/>
                  </a:cubicBezTo>
                  <a:cubicBezTo>
                    <a:pt x="2143218" y="1039960"/>
                    <a:pt x="2143218" y="1053930"/>
                    <a:pt x="2143218" y="1078060"/>
                  </a:cubicBezTo>
                  <a:cubicBezTo>
                    <a:pt x="2120358" y="1078060"/>
                    <a:pt x="2100038" y="1079330"/>
                    <a:pt x="2078323" y="1078060"/>
                  </a:cubicBezTo>
                  <a:cubicBezTo>
                    <a:pt x="1973608" y="1072980"/>
                    <a:pt x="1867281" y="1079330"/>
                    <a:pt x="1762566" y="1074250"/>
                  </a:cubicBezTo>
                  <a:cubicBezTo>
                    <a:pt x="1699737" y="1070440"/>
                    <a:pt x="1638518" y="1072980"/>
                    <a:pt x="1575689" y="1070440"/>
                  </a:cubicBezTo>
                  <a:cubicBezTo>
                    <a:pt x="1546691" y="1069170"/>
                    <a:pt x="1517693" y="1067900"/>
                    <a:pt x="1488695" y="1066630"/>
                  </a:cubicBezTo>
                  <a:cubicBezTo>
                    <a:pt x="1470974" y="1066630"/>
                    <a:pt x="1454864" y="1067900"/>
                    <a:pt x="1437143" y="1067900"/>
                  </a:cubicBezTo>
                  <a:cubicBezTo>
                    <a:pt x="1392034" y="1066630"/>
                    <a:pt x="1267987" y="1067900"/>
                    <a:pt x="1222879" y="1066630"/>
                  </a:cubicBezTo>
                  <a:cubicBezTo>
                    <a:pt x="1190659" y="1065360"/>
                    <a:pt x="546256" y="1074250"/>
                    <a:pt x="514036" y="1072980"/>
                  </a:cubicBezTo>
                  <a:cubicBezTo>
                    <a:pt x="505981" y="1072980"/>
                    <a:pt x="496315" y="1074250"/>
                    <a:pt x="488260" y="1074250"/>
                  </a:cubicBezTo>
                  <a:cubicBezTo>
                    <a:pt x="468928" y="1074250"/>
                    <a:pt x="451207" y="1075520"/>
                    <a:pt x="431875" y="1075520"/>
                  </a:cubicBezTo>
                  <a:cubicBezTo>
                    <a:pt x="383544" y="1075520"/>
                    <a:pt x="336825" y="1074250"/>
                    <a:pt x="288495" y="1072980"/>
                  </a:cubicBezTo>
                  <a:cubicBezTo>
                    <a:pt x="259497" y="1071710"/>
                    <a:pt x="230499" y="1070440"/>
                    <a:pt x="203112" y="1069170"/>
                  </a:cubicBezTo>
                  <a:cubicBezTo>
                    <a:pt x="151559" y="1067900"/>
                    <a:pt x="100007"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732" y="30480"/>
                    <a:pt x="85508" y="29210"/>
                  </a:cubicBezTo>
                  <a:cubicBezTo>
                    <a:pt x="129005" y="25400"/>
                    <a:pt x="172503" y="22860"/>
                    <a:pt x="217611" y="20320"/>
                  </a:cubicBezTo>
                  <a:cubicBezTo>
                    <a:pt x="248220" y="17780"/>
                    <a:pt x="278829" y="16510"/>
                    <a:pt x="307827" y="13970"/>
                  </a:cubicBezTo>
                  <a:cubicBezTo>
                    <a:pt x="336825" y="11430"/>
                    <a:pt x="367434" y="8890"/>
                    <a:pt x="396432" y="8890"/>
                  </a:cubicBezTo>
                  <a:cubicBezTo>
                    <a:pt x="428653" y="7620"/>
                    <a:pt x="460873" y="10160"/>
                    <a:pt x="493093" y="8890"/>
                  </a:cubicBezTo>
                  <a:cubicBezTo>
                    <a:pt x="533368" y="8890"/>
                    <a:pt x="1263154" y="6350"/>
                    <a:pt x="1303429" y="5080"/>
                  </a:cubicBezTo>
                  <a:cubicBezTo>
                    <a:pt x="1342093" y="3810"/>
                    <a:pt x="1380757" y="2540"/>
                    <a:pt x="1421033" y="2540"/>
                  </a:cubicBezTo>
                  <a:cubicBezTo>
                    <a:pt x="1487084" y="1270"/>
                    <a:pt x="1551524" y="0"/>
                    <a:pt x="1617575" y="0"/>
                  </a:cubicBezTo>
                  <a:cubicBezTo>
                    <a:pt x="1644962" y="0"/>
                    <a:pt x="1673961" y="2540"/>
                    <a:pt x="1701348" y="2540"/>
                  </a:cubicBezTo>
                  <a:cubicBezTo>
                    <a:pt x="1777065" y="3810"/>
                    <a:pt x="1854393" y="5080"/>
                    <a:pt x="1930111" y="7620"/>
                  </a:cubicBezTo>
                  <a:cubicBezTo>
                    <a:pt x="1970386" y="8890"/>
                    <a:pt x="2010661" y="12700"/>
                    <a:pt x="2050936" y="16510"/>
                  </a:cubicBezTo>
                  <a:cubicBezTo>
                    <a:pt x="2060602" y="16510"/>
                    <a:pt x="2070268" y="16510"/>
                    <a:pt x="2078323" y="16510"/>
                  </a:cubicBezTo>
                  <a:cubicBezTo>
                    <a:pt x="2091148" y="17780"/>
                    <a:pt x="2100038" y="20320"/>
                    <a:pt x="2110198" y="21590"/>
                  </a:cubicBezTo>
                  <a:close/>
                  <a:moveTo>
                    <a:pt x="2120358" y="1061550"/>
                  </a:moveTo>
                  <a:cubicBezTo>
                    <a:pt x="2121628" y="1045040"/>
                    <a:pt x="2122898" y="1032340"/>
                    <a:pt x="2122898" y="1019640"/>
                  </a:cubicBezTo>
                  <a:cubicBezTo>
                    <a:pt x="2121628" y="975200"/>
                    <a:pt x="2120358" y="934780"/>
                    <a:pt x="2120358" y="891309"/>
                  </a:cubicBezTo>
                  <a:cubicBezTo>
                    <a:pt x="2120358" y="871481"/>
                    <a:pt x="2122898" y="851652"/>
                    <a:pt x="2121628" y="831823"/>
                  </a:cubicBezTo>
                  <a:cubicBezTo>
                    <a:pt x="2121628" y="813520"/>
                    <a:pt x="2120358" y="794453"/>
                    <a:pt x="2119088" y="776150"/>
                  </a:cubicBezTo>
                  <a:cubicBezTo>
                    <a:pt x="2114008" y="747932"/>
                    <a:pt x="2102578" y="163745"/>
                    <a:pt x="2102578" y="135528"/>
                  </a:cubicBezTo>
                  <a:cubicBezTo>
                    <a:pt x="2100038" y="111885"/>
                    <a:pt x="2097498" y="87481"/>
                    <a:pt x="2094958" y="63500"/>
                  </a:cubicBezTo>
                  <a:cubicBezTo>
                    <a:pt x="2093688" y="44450"/>
                    <a:pt x="2092418" y="43180"/>
                    <a:pt x="2073490" y="41910"/>
                  </a:cubicBezTo>
                  <a:cubicBezTo>
                    <a:pt x="2068657" y="41910"/>
                    <a:pt x="2065435" y="41910"/>
                    <a:pt x="2060602" y="40640"/>
                  </a:cubicBezTo>
                  <a:cubicBezTo>
                    <a:pt x="2020327" y="36830"/>
                    <a:pt x="1978441" y="31750"/>
                    <a:pt x="1938166" y="30480"/>
                  </a:cubicBezTo>
                  <a:cubicBezTo>
                    <a:pt x="1839894" y="26670"/>
                    <a:pt x="1740012" y="25400"/>
                    <a:pt x="1641740" y="22860"/>
                  </a:cubicBezTo>
                  <a:cubicBezTo>
                    <a:pt x="1627241" y="22860"/>
                    <a:pt x="1611131" y="22860"/>
                    <a:pt x="1596632" y="22860"/>
                  </a:cubicBezTo>
                  <a:cubicBezTo>
                    <a:pt x="1572467" y="22860"/>
                    <a:pt x="1548302" y="22860"/>
                    <a:pt x="1525748" y="22860"/>
                  </a:cubicBezTo>
                  <a:cubicBezTo>
                    <a:pt x="1474196" y="22860"/>
                    <a:pt x="1422644" y="22860"/>
                    <a:pt x="1372702" y="24130"/>
                  </a:cubicBezTo>
                  <a:cubicBezTo>
                    <a:pt x="1329205" y="25400"/>
                    <a:pt x="596197" y="29210"/>
                    <a:pt x="552700" y="29210"/>
                  </a:cubicBezTo>
                  <a:cubicBezTo>
                    <a:pt x="481816" y="29210"/>
                    <a:pt x="410931" y="26670"/>
                    <a:pt x="340047" y="33020"/>
                  </a:cubicBezTo>
                  <a:cubicBezTo>
                    <a:pt x="302994" y="36830"/>
                    <a:pt x="267552" y="36830"/>
                    <a:pt x="232110" y="38100"/>
                  </a:cubicBezTo>
                  <a:cubicBezTo>
                    <a:pt x="170892" y="41910"/>
                    <a:pt x="109673"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2954" y="1043770"/>
                    <a:pt x="85508" y="1045040"/>
                    <a:pt x="106451" y="1045040"/>
                  </a:cubicBezTo>
                  <a:cubicBezTo>
                    <a:pt x="137060" y="1045040"/>
                    <a:pt x="169280" y="1042500"/>
                    <a:pt x="199890" y="1045040"/>
                  </a:cubicBezTo>
                  <a:cubicBezTo>
                    <a:pt x="249831" y="1048850"/>
                    <a:pt x="299772" y="1051390"/>
                    <a:pt x="349713" y="1050120"/>
                  </a:cubicBezTo>
                  <a:cubicBezTo>
                    <a:pt x="381933" y="1048850"/>
                    <a:pt x="412542" y="1051390"/>
                    <a:pt x="444763" y="1051390"/>
                  </a:cubicBezTo>
                  <a:cubicBezTo>
                    <a:pt x="491482" y="1051390"/>
                    <a:pt x="538201" y="1050120"/>
                    <a:pt x="584920" y="1051390"/>
                  </a:cubicBezTo>
                  <a:cubicBezTo>
                    <a:pt x="654193" y="1052660"/>
                    <a:pt x="1414589" y="1042500"/>
                    <a:pt x="1485473" y="1045040"/>
                  </a:cubicBezTo>
                  <a:cubicBezTo>
                    <a:pt x="1516082" y="1046310"/>
                    <a:pt x="1546691" y="1047580"/>
                    <a:pt x="1575689" y="1047580"/>
                  </a:cubicBezTo>
                  <a:cubicBezTo>
                    <a:pt x="1628852" y="1050120"/>
                    <a:pt x="1680405" y="1046310"/>
                    <a:pt x="1733568" y="1050120"/>
                  </a:cubicBezTo>
                  <a:cubicBezTo>
                    <a:pt x="1777065" y="1052660"/>
                    <a:pt x="1820562" y="1052660"/>
                    <a:pt x="1864059" y="1055200"/>
                  </a:cubicBezTo>
                  <a:cubicBezTo>
                    <a:pt x="1928500" y="1059010"/>
                    <a:pt x="1992940" y="1061550"/>
                    <a:pt x="2057380" y="1062820"/>
                  </a:cubicBezTo>
                  <a:cubicBezTo>
                    <a:pt x="2081545" y="1062820"/>
                    <a:pt x="2100038" y="1061550"/>
                    <a:pt x="2120358" y="1061550"/>
                  </a:cubicBezTo>
                  <a:close/>
                </a:path>
              </a:pathLst>
            </a:custGeom>
            <a:solidFill>
              <a:srgbClr val="A485E1"/>
            </a:solidFill>
          </p:spPr>
          <p:txBody>
            <a:bodyPr/>
            <a:lstStyle/>
            <a:p>
              <a:endParaRPr lang="es-MX"/>
            </a:p>
          </p:txBody>
        </p:sp>
      </p:grpSp>
      <p:grpSp>
        <p:nvGrpSpPr>
          <p:cNvPr id="64" name="Group 57">
            <a:extLst>
              <a:ext uri="{FF2B5EF4-FFF2-40B4-BE49-F238E27FC236}">
                <a16:creationId xmlns:a16="http://schemas.microsoft.com/office/drawing/2014/main" id="{CB8501E5-B2E0-487C-E242-3B00F45BDDAF}"/>
              </a:ext>
            </a:extLst>
          </p:cNvPr>
          <p:cNvGrpSpPr/>
          <p:nvPr/>
        </p:nvGrpSpPr>
        <p:grpSpPr>
          <a:xfrm rot="-10800000">
            <a:off x="372215" y="2629386"/>
            <a:ext cx="2332919" cy="1127721"/>
            <a:chOff x="0" y="0"/>
            <a:chExt cx="2235441" cy="1080600"/>
          </a:xfrm>
        </p:grpSpPr>
        <p:sp>
          <p:nvSpPr>
            <p:cNvPr id="65" name="Freeform 58">
              <a:extLst>
                <a:ext uri="{FF2B5EF4-FFF2-40B4-BE49-F238E27FC236}">
                  <a16:creationId xmlns:a16="http://schemas.microsoft.com/office/drawing/2014/main" id="{28AE0F16-D5BC-437E-71DE-60EC1840EAB1}"/>
                </a:ext>
              </a:extLst>
            </p:cNvPr>
            <p:cNvSpPr/>
            <p:nvPr/>
          </p:nvSpPr>
          <p:spPr>
            <a:xfrm>
              <a:off x="10160" y="16510"/>
              <a:ext cx="2212581" cy="1052660"/>
            </a:xfrm>
            <a:custGeom>
              <a:avLst/>
              <a:gdLst/>
              <a:ahLst/>
              <a:cxnLst/>
              <a:rect l="l" t="t" r="r" b="b"/>
              <a:pathLst>
                <a:path w="2212581" h="1052660">
                  <a:moveTo>
                    <a:pt x="2212581" y="1052660"/>
                  </a:moveTo>
                  <a:lnTo>
                    <a:pt x="0" y="1045040"/>
                  </a:lnTo>
                  <a:lnTo>
                    <a:pt x="0" y="378317"/>
                  </a:lnTo>
                  <a:lnTo>
                    <a:pt x="17780" y="19050"/>
                  </a:lnTo>
                  <a:lnTo>
                    <a:pt x="1101168" y="0"/>
                  </a:lnTo>
                  <a:lnTo>
                    <a:pt x="2193531" y="5080"/>
                  </a:lnTo>
                  <a:close/>
                </a:path>
              </a:pathLst>
            </a:custGeom>
            <a:solidFill>
              <a:srgbClr val="A485E1"/>
            </a:solidFill>
          </p:spPr>
          <p:txBody>
            <a:bodyPr/>
            <a:lstStyle/>
            <a:p>
              <a:endParaRPr lang="es-MX"/>
            </a:p>
          </p:txBody>
        </p:sp>
        <p:sp>
          <p:nvSpPr>
            <p:cNvPr id="66" name="Freeform 59">
              <a:extLst>
                <a:ext uri="{FF2B5EF4-FFF2-40B4-BE49-F238E27FC236}">
                  <a16:creationId xmlns:a16="http://schemas.microsoft.com/office/drawing/2014/main" id="{8A0CEDFB-75D1-4C03-EDA9-595B573035AC}"/>
                </a:ext>
              </a:extLst>
            </p:cNvPr>
            <p:cNvSpPr/>
            <p:nvPr/>
          </p:nvSpPr>
          <p:spPr>
            <a:xfrm>
              <a:off x="-3810" y="0"/>
              <a:ext cx="2241791" cy="1079330"/>
            </a:xfrm>
            <a:custGeom>
              <a:avLst/>
              <a:gdLst/>
              <a:ahLst/>
              <a:cxnLst/>
              <a:rect l="l" t="t" r="r" b="b"/>
              <a:pathLst>
                <a:path w="2241791" h="1079330">
                  <a:moveTo>
                    <a:pt x="2207501" y="21590"/>
                  </a:moveTo>
                  <a:cubicBezTo>
                    <a:pt x="2208771" y="34290"/>
                    <a:pt x="2208771" y="44450"/>
                    <a:pt x="2210041" y="54610"/>
                  </a:cubicBezTo>
                  <a:cubicBezTo>
                    <a:pt x="2212581" y="79092"/>
                    <a:pt x="2213851" y="100446"/>
                    <a:pt x="2216391" y="121037"/>
                  </a:cubicBezTo>
                  <a:cubicBezTo>
                    <a:pt x="2216391" y="150780"/>
                    <a:pt x="2229091" y="737255"/>
                    <a:pt x="2235441" y="766998"/>
                  </a:cubicBezTo>
                  <a:cubicBezTo>
                    <a:pt x="2241791" y="811994"/>
                    <a:pt x="2237981" y="857753"/>
                    <a:pt x="2237981" y="902749"/>
                  </a:cubicBezTo>
                  <a:cubicBezTo>
                    <a:pt x="2237981" y="942407"/>
                    <a:pt x="2239251" y="979014"/>
                    <a:pt x="2240521" y="1018370"/>
                  </a:cubicBezTo>
                  <a:cubicBezTo>
                    <a:pt x="2240521" y="1039960"/>
                    <a:pt x="2240521" y="1053930"/>
                    <a:pt x="2240521" y="1078060"/>
                  </a:cubicBezTo>
                  <a:cubicBezTo>
                    <a:pt x="2217661" y="1078060"/>
                    <a:pt x="2197341" y="1079330"/>
                    <a:pt x="2175310" y="1078060"/>
                  </a:cubicBezTo>
                  <a:cubicBezTo>
                    <a:pt x="2065579" y="1072980"/>
                    <a:pt x="1954160" y="1079330"/>
                    <a:pt x="1844428" y="1074250"/>
                  </a:cubicBezTo>
                  <a:cubicBezTo>
                    <a:pt x="1778590" y="1070440"/>
                    <a:pt x="1714439" y="1072980"/>
                    <a:pt x="1648600" y="1070440"/>
                  </a:cubicBezTo>
                  <a:cubicBezTo>
                    <a:pt x="1618213" y="1069170"/>
                    <a:pt x="1587826" y="1067900"/>
                    <a:pt x="1557439" y="1066630"/>
                  </a:cubicBezTo>
                  <a:cubicBezTo>
                    <a:pt x="1538869" y="1066630"/>
                    <a:pt x="1521987" y="1067900"/>
                    <a:pt x="1503417" y="1067900"/>
                  </a:cubicBezTo>
                  <a:cubicBezTo>
                    <a:pt x="1456148" y="1066630"/>
                    <a:pt x="1326159" y="1067900"/>
                    <a:pt x="1278890" y="1066630"/>
                  </a:cubicBezTo>
                  <a:cubicBezTo>
                    <a:pt x="1245127" y="1065360"/>
                    <a:pt x="569857" y="1074250"/>
                    <a:pt x="536094" y="1072980"/>
                  </a:cubicBezTo>
                  <a:cubicBezTo>
                    <a:pt x="527653" y="1072980"/>
                    <a:pt x="517524" y="1074250"/>
                    <a:pt x="509083" y="1074250"/>
                  </a:cubicBezTo>
                  <a:cubicBezTo>
                    <a:pt x="488825" y="1074250"/>
                    <a:pt x="470255" y="1075520"/>
                    <a:pt x="449997" y="1075520"/>
                  </a:cubicBezTo>
                  <a:cubicBezTo>
                    <a:pt x="399352" y="1075520"/>
                    <a:pt x="350395" y="1074250"/>
                    <a:pt x="299750" y="1072980"/>
                  </a:cubicBezTo>
                  <a:cubicBezTo>
                    <a:pt x="269362" y="1071710"/>
                    <a:pt x="238975" y="1070440"/>
                    <a:pt x="210276" y="1069170"/>
                  </a:cubicBezTo>
                  <a:cubicBezTo>
                    <a:pt x="156255" y="1067900"/>
                    <a:pt x="102233"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60029" y="30480"/>
                    <a:pt x="87040" y="29210"/>
                  </a:cubicBezTo>
                  <a:cubicBezTo>
                    <a:pt x="132620" y="25400"/>
                    <a:pt x="178201" y="22860"/>
                    <a:pt x="225470" y="20320"/>
                  </a:cubicBezTo>
                  <a:cubicBezTo>
                    <a:pt x="257545" y="17780"/>
                    <a:pt x="289621" y="16510"/>
                    <a:pt x="320008" y="13970"/>
                  </a:cubicBezTo>
                  <a:cubicBezTo>
                    <a:pt x="350395" y="11430"/>
                    <a:pt x="382470" y="8890"/>
                    <a:pt x="412857" y="8890"/>
                  </a:cubicBezTo>
                  <a:cubicBezTo>
                    <a:pt x="446621" y="7620"/>
                    <a:pt x="480384" y="10160"/>
                    <a:pt x="514148" y="8890"/>
                  </a:cubicBezTo>
                  <a:cubicBezTo>
                    <a:pt x="556352" y="8890"/>
                    <a:pt x="1321095" y="6350"/>
                    <a:pt x="1363299" y="5080"/>
                  </a:cubicBezTo>
                  <a:cubicBezTo>
                    <a:pt x="1403815" y="3810"/>
                    <a:pt x="1444331" y="2540"/>
                    <a:pt x="1486536" y="2540"/>
                  </a:cubicBezTo>
                  <a:cubicBezTo>
                    <a:pt x="1555751" y="1270"/>
                    <a:pt x="1623278" y="0"/>
                    <a:pt x="1692493" y="0"/>
                  </a:cubicBezTo>
                  <a:cubicBezTo>
                    <a:pt x="1721192" y="0"/>
                    <a:pt x="1751579" y="2540"/>
                    <a:pt x="1780278" y="2540"/>
                  </a:cubicBezTo>
                  <a:cubicBezTo>
                    <a:pt x="1859622" y="3810"/>
                    <a:pt x="1940654" y="5080"/>
                    <a:pt x="2019999" y="7620"/>
                  </a:cubicBezTo>
                  <a:cubicBezTo>
                    <a:pt x="2062203" y="8890"/>
                    <a:pt x="2104407" y="12700"/>
                    <a:pt x="2146612" y="16510"/>
                  </a:cubicBezTo>
                  <a:cubicBezTo>
                    <a:pt x="2156741" y="16510"/>
                    <a:pt x="2166870" y="16510"/>
                    <a:pt x="2175310" y="16510"/>
                  </a:cubicBezTo>
                  <a:cubicBezTo>
                    <a:pt x="2188451" y="17780"/>
                    <a:pt x="2197341" y="20320"/>
                    <a:pt x="2207501" y="21590"/>
                  </a:cubicBezTo>
                  <a:close/>
                  <a:moveTo>
                    <a:pt x="2217661" y="1061550"/>
                  </a:moveTo>
                  <a:cubicBezTo>
                    <a:pt x="2218931" y="1045040"/>
                    <a:pt x="2220201" y="1032340"/>
                    <a:pt x="2220201" y="1019640"/>
                  </a:cubicBezTo>
                  <a:cubicBezTo>
                    <a:pt x="2218931" y="975200"/>
                    <a:pt x="2217661" y="934780"/>
                    <a:pt x="2217661" y="891309"/>
                  </a:cubicBezTo>
                  <a:cubicBezTo>
                    <a:pt x="2217661" y="871481"/>
                    <a:pt x="2220201" y="851652"/>
                    <a:pt x="2218931" y="831823"/>
                  </a:cubicBezTo>
                  <a:cubicBezTo>
                    <a:pt x="2218931" y="813520"/>
                    <a:pt x="2217661" y="794453"/>
                    <a:pt x="2216391" y="776150"/>
                  </a:cubicBezTo>
                  <a:cubicBezTo>
                    <a:pt x="2211311" y="747932"/>
                    <a:pt x="2199881" y="163745"/>
                    <a:pt x="2199881" y="135528"/>
                  </a:cubicBezTo>
                  <a:cubicBezTo>
                    <a:pt x="2197341" y="111885"/>
                    <a:pt x="2194801" y="87481"/>
                    <a:pt x="2192261" y="63500"/>
                  </a:cubicBezTo>
                  <a:cubicBezTo>
                    <a:pt x="2190991" y="44450"/>
                    <a:pt x="2189721" y="43180"/>
                    <a:pt x="2170246" y="41910"/>
                  </a:cubicBezTo>
                  <a:cubicBezTo>
                    <a:pt x="2165181" y="41910"/>
                    <a:pt x="2161805" y="41910"/>
                    <a:pt x="2156741" y="40640"/>
                  </a:cubicBezTo>
                  <a:cubicBezTo>
                    <a:pt x="2114536" y="36830"/>
                    <a:pt x="2070644" y="31750"/>
                    <a:pt x="2028439" y="30480"/>
                  </a:cubicBezTo>
                  <a:cubicBezTo>
                    <a:pt x="1925461" y="26670"/>
                    <a:pt x="1820794" y="25400"/>
                    <a:pt x="1717815" y="22860"/>
                  </a:cubicBezTo>
                  <a:cubicBezTo>
                    <a:pt x="1702622" y="22860"/>
                    <a:pt x="1685740" y="22860"/>
                    <a:pt x="1670547" y="22860"/>
                  </a:cubicBezTo>
                  <a:cubicBezTo>
                    <a:pt x="1645224" y="22860"/>
                    <a:pt x="1619901" y="22860"/>
                    <a:pt x="1596267" y="22860"/>
                  </a:cubicBezTo>
                  <a:cubicBezTo>
                    <a:pt x="1542245" y="22860"/>
                    <a:pt x="1488224" y="22860"/>
                    <a:pt x="1435891" y="24130"/>
                  </a:cubicBezTo>
                  <a:cubicBezTo>
                    <a:pt x="1390310" y="25400"/>
                    <a:pt x="622191" y="29210"/>
                    <a:pt x="576610" y="29210"/>
                  </a:cubicBezTo>
                  <a:cubicBezTo>
                    <a:pt x="502330" y="29210"/>
                    <a:pt x="428051" y="26670"/>
                    <a:pt x="353771" y="33020"/>
                  </a:cubicBezTo>
                  <a:cubicBezTo>
                    <a:pt x="314943" y="36830"/>
                    <a:pt x="277803" y="36830"/>
                    <a:pt x="240664" y="38100"/>
                  </a:cubicBezTo>
                  <a:cubicBezTo>
                    <a:pt x="176513" y="41910"/>
                    <a:pt x="112362"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3405" y="1043770"/>
                    <a:pt x="87040" y="1045040"/>
                    <a:pt x="108986" y="1045040"/>
                  </a:cubicBezTo>
                  <a:cubicBezTo>
                    <a:pt x="141061" y="1045040"/>
                    <a:pt x="174825" y="1042500"/>
                    <a:pt x="206900" y="1045040"/>
                  </a:cubicBezTo>
                  <a:cubicBezTo>
                    <a:pt x="259233" y="1048850"/>
                    <a:pt x="311567" y="1051390"/>
                    <a:pt x="363900" y="1050120"/>
                  </a:cubicBezTo>
                  <a:cubicBezTo>
                    <a:pt x="397664" y="1048850"/>
                    <a:pt x="429739" y="1051390"/>
                    <a:pt x="463502" y="1051390"/>
                  </a:cubicBezTo>
                  <a:cubicBezTo>
                    <a:pt x="512459" y="1051390"/>
                    <a:pt x="561417" y="1050120"/>
                    <a:pt x="610374" y="1051390"/>
                  </a:cubicBezTo>
                  <a:cubicBezTo>
                    <a:pt x="682965" y="1052660"/>
                    <a:pt x="1479783" y="1042500"/>
                    <a:pt x="1554063" y="1045040"/>
                  </a:cubicBezTo>
                  <a:cubicBezTo>
                    <a:pt x="1586138" y="1046310"/>
                    <a:pt x="1618213" y="1047580"/>
                    <a:pt x="1648600" y="1047580"/>
                  </a:cubicBezTo>
                  <a:cubicBezTo>
                    <a:pt x="1704310" y="1050120"/>
                    <a:pt x="1758332" y="1046310"/>
                    <a:pt x="1814041" y="1050120"/>
                  </a:cubicBezTo>
                  <a:cubicBezTo>
                    <a:pt x="1859622" y="1052660"/>
                    <a:pt x="1905203" y="1052660"/>
                    <a:pt x="1950783" y="1055200"/>
                  </a:cubicBezTo>
                  <a:cubicBezTo>
                    <a:pt x="2018310" y="1059010"/>
                    <a:pt x="2085837" y="1061550"/>
                    <a:pt x="2153364" y="1062820"/>
                  </a:cubicBezTo>
                  <a:cubicBezTo>
                    <a:pt x="2178687" y="1062820"/>
                    <a:pt x="2197341" y="1061550"/>
                    <a:pt x="2217661" y="1061550"/>
                  </a:cubicBezTo>
                  <a:close/>
                </a:path>
              </a:pathLst>
            </a:custGeom>
            <a:solidFill>
              <a:srgbClr val="A485E1"/>
            </a:solidFill>
          </p:spPr>
          <p:txBody>
            <a:bodyPr/>
            <a:lstStyle/>
            <a:p>
              <a:endParaRPr lang="es-MX"/>
            </a:p>
          </p:txBody>
        </p:sp>
      </p:grpSp>
      <p:grpSp>
        <p:nvGrpSpPr>
          <p:cNvPr id="67" name="Group 60">
            <a:extLst>
              <a:ext uri="{FF2B5EF4-FFF2-40B4-BE49-F238E27FC236}">
                <a16:creationId xmlns:a16="http://schemas.microsoft.com/office/drawing/2014/main" id="{EEB089CF-5091-7D63-EAD5-F25E83C1D194}"/>
              </a:ext>
            </a:extLst>
          </p:cNvPr>
          <p:cNvGrpSpPr/>
          <p:nvPr/>
        </p:nvGrpSpPr>
        <p:grpSpPr>
          <a:xfrm rot="-10800000">
            <a:off x="403089" y="3883530"/>
            <a:ext cx="2248260" cy="1127721"/>
            <a:chOff x="0" y="0"/>
            <a:chExt cx="2154319" cy="1080600"/>
          </a:xfrm>
        </p:grpSpPr>
        <p:sp>
          <p:nvSpPr>
            <p:cNvPr id="68" name="Freeform 61">
              <a:extLst>
                <a:ext uri="{FF2B5EF4-FFF2-40B4-BE49-F238E27FC236}">
                  <a16:creationId xmlns:a16="http://schemas.microsoft.com/office/drawing/2014/main" id="{BBD2A42A-FD74-0AB5-087F-7C0E6E24B214}"/>
                </a:ext>
              </a:extLst>
            </p:cNvPr>
            <p:cNvSpPr/>
            <p:nvPr/>
          </p:nvSpPr>
          <p:spPr>
            <a:xfrm>
              <a:off x="10160" y="16510"/>
              <a:ext cx="2131459" cy="1052660"/>
            </a:xfrm>
            <a:custGeom>
              <a:avLst/>
              <a:gdLst/>
              <a:ahLst/>
              <a:cxnLst/>
              <a:rect l="l" t="t" r="r" b="b"/>
              <a:pathLst>
                <a:path w="2131459" h="1052660">
                  <a:moveTo>
                    <a:pt x="2131459" y="1052660"/>
                  </a:moveTo>
                  <a:lnTo>
                    <a:pt x="0" y="1045040"/>
                  </a:lnTo>
                  <a:lnTo>
                    <a:pt x="0" y="378317"/>
                  </a:lnTo>
                  <a:lnTo>
                    <a:pt x="17780" y="19050"/>
                  </a:lnTo>
                  <a:lnTo>
                    <a:pt x="1060711" y="0"/>
                  </a:lnTo>
                  <a:lnTo>
                    <a:pt x="2112409" y="5080"/>
                  </a:lnTo>
                  <a:close/>
                </a:path>
              </a:pathLst>
            </a:custGeom>
            <a:solidFill>
              <a:srgbClr val="A485E1"/>
            </a:solidFill>
          </p:spPr>
          <p:txBody>
            <a:bodyPr/>
            <a:lstStyle/>
            <a:p>
              <a:endParaRPr lang="es-MX"/>
            </a:p>
          </p:txBody>
        </p:sp>
        <p:sp>
          <p:nvSpPr>
            <p:cNvPr id="69" name="Freeform 62">
              <a:extLst>
                <a:ext uri="{FF2B5EF4-FFF2-40B4-BE49-F238E27FC236}">
                  <a16:creationId xmlns:a16="http://schemas.microsoft.com/office/drawing/2014/main" id="{4054DF79-C089-F53D-C987-EDAC9CF4D422}"/>
                </a:ext>
              </a:extLst>
            </p:cNvPr>
            <p:cNvSpPr/>
            <p:nvPr/>
          </p:nvSpPr>
          <p:spPr>
            <a:xfrm>
              <a:off x="-3810" y="0"/>
              <a:ext cx="2160669" cy="1079330"/>
            </a:xfrm>
            <a:custGeom>
              <a:avLst/>
              <a:gdLst/>
              <a:ahLst/>
              <a:cxnLst/>
              <a:rect l="l" t="t" r="r" b="b"/>
              <a:pathLst>
                <a:path w="2160669" h="1079330">
                  <a:moveTo>
                    <a:pt x="2126379" y="21590"/>
                  </a:moveTo>
                  <a:cubicBezTo>
                    <a:pt x="2127649" y="34290"/>
                    <a:pt x="2127649" y="44450"/>
                    <a:pt x="2128919" y="54610"/>
                  </a:cubicBezTo>
                  <a:cubicBezTo>
                    <a:pt x="2131459" y="79092"/>
                    <a:pt x="2132729" y="100446"/>
                    <a:pt x="2135269" y="121037"/>
                  </a:cubicBezTo>
                  <a:cubicBezTo>
                    <a:pt x="2135269" y="150780"/>
                    <a:pt x="2147969" y="737255"/>
                    <a:pt x="2154319" y="766998"/>
                  </a:cubicBezTo>
                  <a:cubicBezTo>
                    <a:pt x="2160669" y="811994"/>
                    <a:pt x="2156859" y="857753"/>
                    <a:pt x="2156859" y="902749"/>
                  </a:cubicBezTo>
                  <a:cubicBezTo>
                    <a:pt x="2156859" y="942407"/>
                    <a:pt x="2158129" y="979014"/>
                    <a:pt x="2159399" y="1018370"/>
                  </a:cubicBezTo>
                  <a:cubicBezTo>
                    <a:pt x="2159399" y="1039960"/>
                    <a:pt x="2159399" y="1053930"/>
                    <a:pt x="2159399" y="1078060"/>
                  </a:cubicBezTo>
                  <a:cubicBezTo>
                    <a:pt x="2136539" y="1078060"/>
                    <a:pt x="2116219" y="1079330"/>
                    <a:pt x="2094452" y="1078060"/>
                  </a:cubicBezTo>
                  <a:cubicBezTo>
                    <a:pt x="1988902" y="1072980"/>
                    <a:pt x="1881729" y="1079330"/>
                    <a:pt x="1776179" y="1074250"/>
                  </a:cubicBezTo>
                  <a:cubicBezTo>
                    <a:pt x="1712850" y="1070440"/>
                    <a:pt x="1651144" y="1072980"/>
                    <a:pt x="1587814" y="1070440"/>
                  </a:cubicBezTo>
                  <a:cubicBezTo>
                    <a:pt x="1558585" y="1069170"/>
                    <a:pt x="1529356" y="1067900"/>
                    <a:pt x="1500127" y="1066630"/>
                  </a:cubicBezTo>
                  <a:cubicBezTo>
                    <a:pt x="1482265" y="1066630"/>
                    <a:pt x="1466026" y="1067900"/>
                    <a:pt x="1448164" y="1067900"/>
                  </a:cubicBezTo>
                  <a:cubicBezTo>
                    <a:pt x="1402696" y="1066630"/>
                    <a:pt x="1277661" y="1067900"/>
                    <a:pt x="1232193" y="1066630"/>
                  </a:cubicBezTo>
                  <a:cubicBezTo>
                    <a:pt x="1199717" y="1065360"/>
                    <a:pt x="550181" y="1074250"/>
                    <a:pt x="517704" y="1072980"/>
                  </a:cubicBezTo>
                  <a:cubicBezTo>
                    <a:pt x="509585" y="1072980"/>
                    <a:pt x="499842" y="1074250"/>
                    <a:pt x="491723" y="1074250"/>
                  </a:cubicBezTo>
                  <a:cubicBezTo>
                    <a:pt x="472237" y="1074250"/>
                    <a:pt x="454374" y="1075520"/>
                    <a:pt x="434888" y="1075520"/>
                  </a:cubicBezTo>
                  <a:cubicBezTo>
                    <a:pt x="386173" y="1075520"/>
                    <a:pt x="339082" y="1074250"/>
                    <a:pt x="290367" y="1072980"/>
                  </a:cubicBezTo>
                  <a:cubicBezTo>
                    <a:pt x="261137" y="1071710"/>
                    <a:pt x="231908" y="1070440"/>
                    <a:pt x="204303" y="1069170"/>
                  </a:cubicBezTo>
                  <a:cubicBezTo>
                    <a:pt x="152340" y="1067900"/>
                    <a:pt x="100377"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781" y="30480"/>
                    <a:pt x="85763" y="29210"/>
                  </a:cubicBezTo>
                  <a:cubicBezTo>
                    <a:pt x="129607" y="25400"/>
                    <a:pt x="173450" y="22860"/>
                    <a:pt x="218918" y="20320"/>
                  </a:cubicBezTo>
                  <a:cubicBezTo>
                    <a:pt x="249771" y="17780"/>
                    <a:pt x="280624" y="16510"/>
                    <a:pt x="309853" y="13970"/>
                  </a:cubicBezTo>
                  <a:cubicBezTo>
                    <a:pt x="339082" y="11430"/>
                    <a:pt x="369935" y="8890"/>
                    <a:pt x="399164" y="8890"/>
                  </a:cubicBezTo>
                  <a:cubicBezTo>
                    <a:pt x="431641" y="7620"/>
                    <a:pt x="464117" y="10160"/>
                    <a:pt x="496594" y="8890"/>
                  </a:cubicBezTo>
                  <a:cubicBezTo>
                    <a:pt x="537190" y="8890"/>
                    <a:pt x="1272789" y="6350"/>
                    <a:pt x="1313385" y="5080"/>
                  </a:cubicBezTo>
                  <a:cubicBezTo>
                    <a:pt x="1352357" y="3810"/>
                    <a:pt x="1391330" y="2540"/>
                    <a:pt x="1431926" y="2540"/>
                  </a:cubicBezTo>
                  <a:cubicBezTo>
                    <a:pt x="1498503" y="1270"/>
                    <a:pt x="1563457" y="0"/>
                    <a:pt x="1630034" y="0"/>
                  </a:cubicBezTo>
                  <a:cubicBezTo>
                    <a:pt x="1657639" y="0"/>
                    <a:pt x="1686868" y="2540"/>
                    <a:pt x="1714474" y="2540"/>
                  </a:cubicBezTo>
                  <a:cubicBezTo>
                    <a:pt x="1790794" y="3810"/>
                    <a:pt x="1868738" y="5080"/>
                    <a:pt x="1945059" y="7620"/>
                  </a:cubicBezTo>
                  <a:cubicBezTo>
                    <a:pt x="1985655" y="8890"/>
                    <a:pt x="2026251" y="12700"/>
                    <a:pt x="2066847" y="16510"/>
                  </a:cubicBezTo>
                  <a:cubicBezTo>
                    <a:pt x="2076590" y="16510"/>
                    <a:pt x="2086333" y="16510"/>
                    <a:pt x="2094452" y="16510"/>
                  </a:cubicBezTo>
                  <a:cubicBezTo>
                    <a:pt x="2107329" y="17780"/>
                    <a:pt x="2116219" y="20320"/>
                    <a:pt x="2126379" y="21590"/>
                  </a:cubicBezTo>
                  <a:close/>
                  <a:moveTo>
                    <a:pt x="2136539" y="1061550"/>
                  </a:moveTo>
                  <a:cubicBezTo>
                    <a:pt x="2137809" y="1045040"/>
                    <a:pt x="2139079" y="1032340"/>
                    <a:pt x="2139079" y="1019640"/>
                  </a:cubicBezTo>
                  <a:cubicBezTo>
                    <a:pt x="2137809" y="975200"/>
                    <a:pt x="2136539" y="934780"/>
                    <a:pt x="2136539" y="891309"/>
                  </a:cubicBezTo>
                  <a:cubicBezTo>
                    <a:pt x="2136539" y="871481"/>
                    <a:pt x="2139079" y="851652"/>
                    <a:pt x="2137809" y="831823"/>
                  </a:cubicBezTo>
                  <a:cubicBezTo>
                    <a:pt x="2137809" y="813520"/>
                    <a:pt x="2136539" y="794453"/>
                    <a:pt x="2135269" y="776150"/>
                  </a:cubicBezTo>
                  <a:cubicBezTo>
                    <a:pt x="2130189" y="747932"/>
                    <a:pt x="2118759" y="163745"/>
                    <a:pt x="2118759" y="135528"/>
                  </a:cubicBezTo>
                  <a:cubicBezTo>
                    <a:pt x="2116219" y="111885"/>
                    <a:pt x="2113679" y="87481"/>
                    <a:pt x="2111139" y="63500"/>
                  </a:cubicBezTo>
                  <a:cubicBezTo>
                    <a:pt x="2109869" y="44450"/>
                    <a:pt x="2108599" y="43180"/>
                    <a:pt x="2089580" y="41910"/>
                  </a:cubicBezTo>
                  <a:cubicBezTo>
                    <a:pt x="2084709" y="41910"/>
                    <a:pt x="2081461" y="41910"/>
                    <a:pt x="2076590" y="40640"/>
                  </a:cubicBezTo>
                  <a:cubicBezTo>
                    <a:pt x="2035994" y="36830"/>
                    <a:pt x="1993774" y="31750"/>
                    <a:pt x="1953178" y="30480"/>
                  </a:cubicBezTo>
                  <a:cubicBezTo>
                    <a:pt x="1854124" y="26670"/>
                    <a:pt x="1753446" y="25400"/>
                    <a:pt x="1654392" y="22860"/>
                  </a:cubicBezTo>
                  <a:cubicBezTo>
                    <a:pt x="1639777" y="22860"/>
                    <a:pt x="1623539" y="22860"/>
                    <a:pt x="1608924" y="22860"/>
                  </a:cubicBezTo>
                  <a:cubicBezTo>
                    <a:pt x="1584567" y="22860"/>
                    <a:pt x="1560209" y="22860"/>
                    <a:pt x="1537475" y="22860"/>
                  </a:cubicBezTo>
                  <a:cubicBezTo>
                    <a:pt x="1485512" y="22860"/>
                    <a:pt x="1433549" y="22860"/>
                    <a:pt x="1383210" y="24130"/>
                  </a:cubicBezTo>
                  <a:cubicBezTo>
                    <a:pt x="1339367" y="25400"/>
                    <a:pt x="600520" y="29210"/>
                    <a:pt x="556676" y="29210"/>
                  </a:cubicBezTo>
                  <a:cubicBezTo>
                    <a:pt x="485227" y="29210"/>
                    <a:pt x="413778" y="26670"/>
                    <a:pt x="342329" y="33020"/>
                  </a:cubicBezTo>
                  <a:cubicBezTo>
                    <a:pt x="304981" y="36830"/>
                    <a:pt x="269257" y="36830"/>
                    <a:pt x="233532" y="38100"/>
                  </a:cubicBezTo>
                  <a:cubicBezTo>
                    <a:pt x="171826" y="41910"/>
                    <a:pt x="11012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3029" y="1043770"/>
                    <a:pt x="85763" y="1045040"/>
                    <a:pt x="106873" y="1045040"/>
                  </a:cubicBezTo>
                  <a:cubicBezTo>
                    <a:pt x="137726" y="1045040"/>
                    <a:pt x="170202" y="1042500"/>
                    <a:pt x="201055" y="1045040"/>
                  </a:cubicBezTo>
                  <a:cubicBezTo>
                    <a:pt x="251394" y="1048850"/>
                    <a:pt x="301733" y="1051390"/>
                    <a:pt x="352072" y="1050120"/>
                  </a:cubicBezTo>
                  <a:cubicBezTo>
                    <a:pt x="384549" y="1048850"/>
                    <a:pt x="415402" y="1051390"/>
                    <a:pt x="447879" y="1051390"/>
                  </a:cubicBezTo>
                  <a:cubicBezTo>
                    <a:pt x="494970" y="1051390"/>
                    <a:pt x="542062" y="1050120"/>
                    <a:pt x="589153" y="1051390"/>
                  </a:cubicBezTo>
                  <a:cubicBezTo>
                    <a:pt x="658978" y="1052660"/>
                    <a:pt x="1425430" y="1042500"/>
                    <a:pt x="1496879" y="1045040"/>
                  </a:cubicBezTo>
                  <a:cubicBezTo>
                    <a:pt x="1527732" y="1046310"/>
                    <a:pt x="1558585" y="1047580"/>
                    <a:pt x="1587814" y="1047580"/>
                  </a:cubicBezTo>
                  <a:cubicBezTo>
                    <a:pt x="1641401" y="1050120"/>
                    <a:pt x="1693364" y="1046310"/>
                    <a:pt x="1746950" y="1050120"/>
                  </a:cubicBezTo>
                  <a:cubicBezTo>
                    <a:pt x="1790794" y="1052660"/>
                    <a:pt x="1834638" y="1052660"/>
                    <a:pt x="1878481" y="1055200"/>
                  </a:cubicBezTo>
                  <a:cubicBezTo>
                    <a:pt x="1943435" y="1059010"/>
                    <a:pt x="2008388" y="1061550"/>
                    <a:pt x="2073342" y="1062820"/>
                  </a:cubicBezTo>
                  <a:cubicBezTo>
                    <a:pt x="2097700" y="1062820"/>
                    <a:pt x="2116219" y="1061550"/>
                    <a:pt x="2136539" y="1061550"/>
                  </a:cubicBezTo>
                  <a:close/>
                </a:path>
              </a:pathLst>
            </a:custGeom>
            <a:solidFill>
              <a:srgbClr val="A485E1"/>
            </a:solidFill>
          </p:spPr>
          <p:txBody>
            <a:bodyPr/>
            <a:lstStyle/>
            <a:p>
              <a:endParaRPr lang="es-MX"/>
            </a:p>
          </p:txBody>
        </p:sp>
      </p:grpSp>
      <p:grpSp>
        <p:nvGrpSpPr>
          <p:cNvPr id="78" name="Group 71">
            <a:extLst>
              <a:ext uri="{FF2B5EF4-FFF2-40B4-BE49-F238E27FC236}">
                <a16:creationId xmlns:a16="http://schemas.microsoft.com/office/drawing/2014/main" id="{467265C4-EA36-2796-4186-938E58720DF2}"/>
              </a:ext>
            </a:extLst>
          </p:cNvPr>
          <p:cNvGrpSpPr/>
          <p:nvPr/>
        </p:nvGrpSpPr>
        <p:grpSpPr>
          <a:xfrm>
            <a:off x="5020952" y="2475115"/>
            <a:ext cx="2141896" cy="2599927"/>
            <a:chOff x="0" y="0"/>
            <a:chExt cx="812800" cy="812800"/>
          </a:xfrm>
        </p:grpSpPr>
        <p:sp>
          <p:nvSpPr>
            <p:cNvPr id="79" name="Freeform 72">
              <a:extLst>
                <a:ext uri="{FF2B5EF4-FFF2-40B4-BE49-F238E27FC236}">
                  <a16:creationId xmlns:a16="http://schemas.microsoft.com/office/drawing/2014/main" id="{78867673-0A7B-90AC-3C1A-FCA29516121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38100">
              <a:solidFill>
                <a:srgbClr val="000000"/>
              </a:solidFill>
            </a:ln>
          </p:spPr>
          <p:txBody>
            <a:bodyPr/>
            <a:lstStyle/>
            <a:p>
              <a:endParaRPr lang="es-MX"/>
            </a:p>
          </p:txBody>
        </p:sp>
        <p:sp>
          <p:nvSpPr>
            <p:cNvPr id="80" name="TextBox 73">
              <a:extLst>
                <a:ext uri="{FF2B5EF4-FFF2-40B4-BE49-F238E27FC236}">
                  <a16:creationId xmlns:a16="http://schemas.microsoft.com/office/drawing/2014/main" id="{CB3EF73E-13DD-2867-D793-3CB7A895E22F}"/>
                </a:ext>
              </a:extLst>
            </p:cNvPr>
            <p:cNvSpPr txBox="1"/>
            <p:nvPr/>
          </p:nvSpPr>
          <p:spPr>
            <a:xfrm>
              <a:off x="0" y="-47625"/>
              <a:ext cx="812800" cy="860425"/>
            </a:xfrm>
            <a:prstGeom prst="rect">
              <a:avLst/>
            </a:prstGeom>
          </p:spPr>
          <p:txBody>
            <a:bodyPr lIns="50800" tIns="50800" rIns="50800" bIns="50800" rtlCol="0" anchor="ctr"/>
            <a:lstStyle/>
            <a:p>
              <a:pPr algn="ctr">
                <a:lnSpc>
                  <a:spcPts val="3359"/>
                </a:lnSpc>
              </a:pPr>
              <a:endParaRPr>
                <a:latin typeface="Arial" panose="020B0604020202020204" pitchFamily="34" charset="0"/>
                <a:cs typeface="Arial" panose="020B0604020202020204" pitchFamily="34" charset="0"/>
              </a:endParaRPr>
            </a:p>
          </p:txBody>
        </p:sp>
      </p:grpSp>
      <p:sp>
        <p:nvSpPr>
          <p:cNvPr id="81" name="TextBox 74">
            <a:extLst>
              <a:ext uri="{FF2B5EF4-FFF2-40B4-BE49-F238E27FC236}">
                <a16:creationId xmlns:a16="http://schemas.microsoft.com/office/drawing/2014/main" id="{C08250CF-3F44-97A7-15E7-55EF19B9A322}"/>
              </a:ext>
            </a:extLst>
          </p:cNvPr>
          <p:cNvSpPr txBox="1"/>
          <p:nvPr/>
        </p:nvSpPr>
        <p:spPr>
          <a:xfrm rot="-187085">
            <a:off x="2999020" y="1083637"/>
            <a:ext cx="1512802" cy="412713"/>
          </a:xfrm>
          <a:prstGeom prst="rect">
            <a:avLst/>
          </a:prstGeom>
        </p:spPr>
        <p:txBody>
          <a:bodyPr lIns="0" tIns="0" rIns="0" bIns="0" rtlCol="0" anchor="t">
            <a:spAutoFit/>
          </a:bodyPr>
          <a:lstStyle/>
          <a:p>
            <a:pPr algn="ctr">
              <a:lnSpc>
                <a:spcPts val="3499"/>
              </a:lnSpc>
              <a:spcBef>
                <a:spcPct val="0"/>
              </a:spcBef>
            </a:pPr>
            <a:r>
              <a:rPr lang="en-US" sz="2499" spc="99">
                <a:solidFill>
                  <a:srgbClr val="430E66"/>
                </a:solidFill>
                <a:latin typeface="Arial" panose="020B0604020202020204" pitchFamily="34" charset="0"/>
                <a:cs typeface="Arial" panose="020B0604020202020204" pitchFamily="34" charset="0"/>
              </a:rPr>
              <a:t>Física</a:t>
            </a:r>
          </a:p>
        </p:txBody>
      </p:sp>
      <p:sp>
        <p:nvSpPr>
          <p:cNvPr id="82" name="TextBox 75">
            <a:extLst>
              <a:ext uri="{FF2B5EF4-FFF2-40B4-BE49-F238E27FC236}">
                <a16:creationId xmlns:a16="http://schemas.microsoft.com/office/drawing/2014/main" id="{E8CE85C5-B7EC-10CA-EF12-4A5361928883}"/>
              </a:ext>
            </a:extLst>
          </p:cNvPr>
          <p:cNvSpPr txBox="1"/>
          <p:nvPr/>
        </p:nvSpPr>
        <p:spPr>
          <a:xfrm>
            <a:off x="2921217" y="3626144"/>
            <a:ext cx="1793605" cy="850826"/>
          </a:xfrm>
          <a:prstGeom prst="rect">
            <a:avLst/>
          </a:prstGeom>
        </p:spPr>
        <p:txBody>
          <a:bodyPr lIns="0" tIns="0" rIns="0" bIns="0" rtlCol="0" anchor="t">
            <a:spAutoFit/>
          </a:bodyPr>
          <a:lstStyle/>
          <a:p>
            <a:pPr algn="ctr">
              <a:lnSpc>
                <a:spcPts val="3499"/>
              </a:lnSpc>
            </a:pPr>
            <a:r>
              <a:rPr lang="en-US" sz="2499" spc="99">
                <a:solidFill>
                  <a:srgbClr val="430E66"/>
                </a:solidFill>
                <a:latin typeface="Arial" panose="020B0604020202020204" pitchFamily="34" charset="0"/>
                <a:cs typeface="Arial" panose="020B0604020202020204" pitchFamily="34" charset="0"/>
              </a:rPr>
              <a:t>Psicológica</a:t>
            </a:r>
          </a:p>
          <a:p>
            <a:pPr algn="ctr">
              <a:lnSpc>
                <a:spcPts val="3499"/>
              </a:lnSpc>
              <a:spcBef>
                <a:spcPct val="0"/>
              </a:spcBef>
            </a:pPr>
            <a:endParaRPr lang="en-US" sz="2499" spc="99">
              <a:solidFill>
                <a:srgbClr val="430E66"/>
              </a:solidFill>
              <a:latin typeface="Arial" panose="020B0604020202020204" pitchFamily="34" charset="0"/>
              <a:cs typeface="Arial" panose="020B0604020202020204" pitchFamily="34" charset="0"/>
            </a:endParaRPr>
          </a:p>
        </p:txBody>
      </p:sp>
      <p:sp>
        <p:nvSpPr>
          <p:cNvPr id="83" name="TextBox 76">
            <a:extLst>
              <a:ext uri="{FF2B5EF4-FFF2-40B4-BE49-F238E27FC236}">
                <a16:creationId xmlns:a16="http://schemas.microsoft.com/office/drawing/2014/main" id="{4F94BD18-AC84-B1BB-6968-CFF41004FFEC}"/>
              </a:ext>
            </a:extLst>
          </p:cNvPr>
          <p:cNvSpPr txBox="1"/>
          <p:nvPr/>
        </p:nvSpPr>
        <p:spPr>
          <a:xfrm>
            <a:off x="7903567" y="1068331"/>
            <a:ext cx="1512802" cy="412713"/>
          </a:xfrm>
          <a:prstGeom prst="rect">
            <a:avLst/>
          </a:prstGeom>
        </p:spPr>
        <p:txBody>
          <a:bodyPr lIns="0" tIns="0" rIns="0" bIns="0" rtlCol="0" anchor="t">
            <a:spAutoFit/>
          </a:bodyPr>
          <a:lstStyle/>
          <a:p>
            <a:pPr algn="ctr">
              <a:lnSpc>
                <a:spcPts val="3499"/>
              </a:lnSpc>
              <a:spcBef>
                <a:spcPct val="0"/>
              </a:spcBef>
            </a:pPr>
            <a:r>
              <a:rPr lang="en-US" sz="2499" spc="99">
                <a:solidFill>
                  <a:srgbClr val="430E66"/>
                </a:solidFill>
                <a:latin typeface="Arial" panose="020B0604020202020204" pitchFamily="34" charset="0"/>
                <a:cs typeface="Arial" panose="020B0604020202020204" pitchFamily="34" charset="0"/>
              </a:rPr>
              <a:t>Sexual</a:t>
            </a:r>
          </a:p>
        </p:txBody>
      </p:sp>
      <p:sp>
        <p:nvSpPr>
          <p:cNvPr id="84" name="TextBox 77">
            <a:extLst>
              <a:ext uri="{FF2B5EF4-FFF2-40B4-BE49-F238E27FC236}">
                <a16:creationId xmlns:a16="http://schemas.microsoft.com/office/drawing/2014/main" id="{F38F9357-7B8A-731F-8320-A4925110686E}"/>
              </a:ext>
            </a:extLst>
          </p:cNvPr>
          <p:cNvSpPr txBox="1"/>
          <p:nvPr/>
        </p:nvSpPr>
        <p:spPr>
          <a:xfrm>
            <a:off x="2956356" y="5747919"/>
            <a:ext cx="1512802" cy="412713"/>
          </a:xfrm>
          <a:prstGeom prst="rect">
            <a:avLst/>
          </a:prstGeom>
        </p:spPr>
        <p:txBody>
          <a:bodyPr lIns="0" tIns="0" rIns="0" bIns="0" rtlCol="0" anchor="t">
            <a:spAutoFit/>
          </a:bodyPr>
          <a:lstStyle/>
          <a:p>
            <a:pPr algn="ctr">
              <a:lnSpc>
                <a:spcPts val="3499"/>
              </a:lnSpc>
              <a:spcBef>
                <a:spcPct val="0"/>
              </a:spcBef>
            </a:pPr>
            <a:r>
              <a:rPr lang="en-US" sz="2499" spc="99">
                <a:solidFill>
                  <a:srgbClr val="430E66"/>
                </a:solidFill>
                <a:latin typeface="Arial" panose="020B0604020202020204" pitchFamily="34" charset="0"/>
                <a:cs typeface="Arial" panose="020B0604020202020204" pitchFamily="34" charset="0"/>
              </a:rPr>
              <a:t>Simbólica</a:t>
            </a:r>
          </a:p>
        </p:txBody>
      </p:sp>
      <p:sp>
        <p:nvSpPr>
          <p:cNvPr id="85" name="TextBox 78">
            <a:extLst>
              <a:ext uri="{FF2B5EF4-FFF2-40B4-BE49-F238E27FC236}">
                <a16:creationId xmlns:a16="http://schemas.microsoft.com/office/drawing/2014/main" id="{5CC82292-2191-4BB0-E42C-076E0DF312F8}"/>
              </a:ext>
            </a:extLst>
          </p:cNvPr>
          <p:cNvSpPr txBox="1"/>
          <p:nvPr/>
        </p:nvSpPr>
        <p:spPr>
          <a:xfrm>
            <a:off x="7790349" y="3291914"/>
            <a:ext cx="1685006" cy="412713"/>
          </a:xfrm>
          <a:prstGeom prst="rect">
            <a:avLst/>
          </a:prstGeom>
        </p:spPr>
        <p:txBody>
          <a:bodyPr lIns="0" tIns="0" rIns="0" bIns="0" rtlCol="0" anchor="t">
            <a:spAutoFit/>
          </a:bodyPr>
          <a:lstStyle/>
          <a:p>
            <a:pPr algn="ctr">
              <a:lnSpc>
                <a:spcPts val="3499"/>
              </a:lnSpc>
              <a:spcBef>
                <a:spcPct val="0"/>
              </a:spcBef>
            </a:pPr>
            <a:r>
              <a:rPr lang="en-US" sz="2499" spc="99">
                <a:solidFill>
                  <a:srgbClr val="430E66"/>
                </a:solidFill>
                <a:latin typeface="Arial" panose="020B0604020202020204" pitchFamily="34" charset="0"/>
                <a:cs typeface="Arial" panose="020B0604020202020204" pitchFamily="34" charset="0"/>
              </a:rPr>
              <a:t>Económica</a:t>
            </a:r>
          </a:p>
        </p:txBody>
      </p:sp>
      <p:sp>
        <p:nvSpPr>
          <p:cNvPr id="86" name="TextBox 79">
            <a:extLst>
              <a:ext uri="{FF2B5EF4-FFF2-40B4-BE49-F238E27FC236}">
                <a16:creationId xmlns:a16="http://schemas.microsoft.com/office/drawing/2014/main" id="{B0FC46BA-0FD1-12E0-6576-84CCB6646BBA}"/>
              </a:ext>
            </a:extLst>
          </p:cNvPr>
          <p:cNvSpPr txBox="1"/>
          <p:nvPr/>
        </p:nvSpPr>
        <p:spPr>
          <a:xfrm>
            <a:off x="7777441" y="5634518"/>
            <a:ext cx="1793605" cy="412713"/>
          </a:xfrm>
          <a:prstGeom prst="rect">
            <a:avLst/>
          </a:prstGeom>
        </p:spPr>
        <p:txBody>
          <a:bodyPr lIns="0" tIns="0" rIns="0" bIns="0" rtlCol="0" anchor="t">
            <a:spAutoFit/>
          </a:bodyPr>
          <a:lstStyle/>
          <a:p>
            <a:pPr algn="ctr">
              <a:lnSpc>
                <a:spcPts val="3499"/>
              </a:lnSpc>
              <a:spcBef>
                <a:spcPct val="0"/>
              </a:spcBef>
            </a:pPr>
            <a:r>
              <a:rPr lang="en-US" sz="2499" spc="99">
                <a:solidFill>
                  <a:srgbClr val="430E66"/>
                </a:solidFill>
                <a:latin typeface="Arial" panose="020B0604020202020204" pitchFamily="34" charset="0"/>
                <a:cs typeface="Arial" panose="020B0604020202020204" pitchFamily="34" charset="0"/>
              </a:rPr>
              <a:t>Patrimonial </a:t>
            </a:r>
          </a:p>
        </p:txBody>
      </p:sp>
      <p:grpSp>
        <p:nvGrpSpPr>
          <p:cNvPr id="87" name="Group 80">
            <a:extLst>
              <a:ext uri="{FF2B5EF4-FFF2-40B4-BE49-F238E27FC236}">
                <a16:creationId xmlns:a16="http://schemas.microsoft.com/office/drawing/2014/main" id="{4BCB1C01-7622-93DD-F84C-8F47E59200FB}"/>
              </a:ext>
            </a:extLst>
          </p:cNvPr>
          <p:cNvGrpSpPr/>
          <p:nvPr/>
        </p:nvGrpSpPr>
        <p:grpSpPr>
          <a:xfrm>
            <a:off x="4842910" y="5376415"/>
            <a:ext cx="2878804" cy="1263636"/>
            <a:chOff x="0" y="0"/>
            <a:chExt cx="3620292" cy="1450713"/>
          </a:xfrm>
        </p:grpSpPr>
        <p:sp>
          <p:nvSpPr>
            <p:cNvPr id="88" name="Freeform 81">
              <a:extLst>
                <a:ext uri="{FF2B5EF4-FFF2-40B4-BE49-F238E27FC236}">
                  <a16:creationId xmlns:a16="http://schemas.microsoft.com/office/drawing/2014/main" id="{56F25A23-9A29-91FE-D1CE-38461A05E47F}"/>
                </a:ext>
              </a:extLst>
            </p:cNvPr>
            <p:cNvSpPr/>
            <p:nvPr/>
          </p:nvSpPr>
          <p:spPr>
            <a:xfrm>
              <a:off x="10160" y="16510"/>
              <a:ext cx="3597432" cy="1422773"/>
            </a:xfrm>
            <a:custGeom>
              <a:avLst/>
              <a:gdLst/>
              <a:ahLst/>
              <a:cxnLst/>
              <a:rect l="l" t="t" r="r" b="b"/>
              <a:pathLst>
                <a:path w="3597432" h="1422773">
                  <a:moveTo>
                    <a:pt x="3597432" y="1422773"/>
                  </a:moveTo>
                  <a:lnTo>
                    <a:pt x="0" y="1415153"/>
                  </a:lnTo>
                  <a:lnTo>
                    <a:pt x="0" y="506682"/>
                  </a:lnTo>
                  <a:lnTo>
                    <a:pt x="17780" y="19050"/>
                  </a:lnTo>
                  <a:lnTo>
                    <a:pt x="1791813" y="0"/>
                  </a:lnTo>
                  <a:lnTo>
                    <a:pt x="3578382" y="5080"/>
                  </a:lnTo>
                  <a:close/>
                </a:path>
              </a:pathLst>
            </a:custGeom>
            <a:solidFill>
              <a:srgbClr val="C197D2"/>
            </a:solidFill>
          </p:spPr>
          <p:txBody>
            <a:bodyPr/>
            <a:lstStyle/>
            <a:p>
              <a:endParaRPr lang="es-MX"/>
            </a:p>
          </p:txBody>
        </p:sp>
        <p:sp>
          <p:nvSpPr>
            <p:cNvPr id="89" name="Freeform 82">
              <a:extLst>
                <a:ext uri="{FF2B5EF4-FFF2-40B4-BE49-F238E27FC236}">
                  <a16:creationId xmlns:a16="http://schemas.microsoft.com/office/drawing/2014/main" id="{03603969-6A30-EB49-BC84-B2287E29D971}"/>
                </a:ext>
              </a:extLst>
            </p:cNvPr>
            <p:cNvSpPr/>
            <p:nvPr/>
          </p:nvSpPr>
          <p:spPr>
            <a:xfrm>
              <a:off x="-3810" y="0"/>
              <a:ext cx="3626642" cy="1449443"/>
            </a:xfrm>
            <a:custGeom>
              <a:avLst/>
              <a:gdLst/>
              <a:ahLst/>
              <a:cxnLst/>
              <a:rect l="l" t="t" r="r" b="b"/>
              <a:pathLst>
                <a:path w="3626642" h="1449443">
                  <a:moveTo>
                    <a:pt x="3592352" y="21590"/>
                  </a:moveTo>
                  <a:cubicBezTo>
                    <a:pt x="3593622" y="34290"/>
                    <a:pt x="3593622" y="44450"/>
                    <a:pt x="3594892" y="54610"/>
                  </a:cubicBezTo>
                  <a:cubicBezTo>
                    <a:pt x="3597432" y="84818"/>
                    <a:pt x="3598702" y="114467"/>
                    <a:pt x="3601242" y="143056"/>
                  </a:cubicBezTo>
                  <a:cubicBezTo>
                    <a:pt x="3601242" y="184352"/>
                    <a:pt x="3613942" y="998625"/>
                    <a:pt x="3620292" y="1039921"/>
                  </a:cubicBezTo>
                  <a:cubicBezTo>
                    <a:pt x="3626642" y="1102395"/>
                    <a:pt x="3622832" y="1165927"/>
                    <a:pt x="3622832" y="1228401"/>
                  </a:cubicBezTo>
                  <a:cubicBezTo>
                    <a:pt x="3622832" y="1283462"/>
                    <a:pt x="3624102" y="1334288"/>
                    <a:pt x="3625372" y="1388482"/>
                  </a:cubicBezTo>
                  <a:cubicBezTo>
                    <a:pt x="3625372" y="1410073"/>
                    <a:pt x="3625372" y="1424043"/>
                    <a:pt x="3625372" y="1448173"/>
                  </a:cubicBezTo>
                  <a:cubicBezTo>
                    <a:pt x="3602512" y="1448173"/>
                    <a:pt x="3582192" y="1449443"/>
                    <a:pt x="3555670" y="1448173"/>
                  </a:cubicBezTo>
                  <a:cubicBezTo>
                    <a:pt x="3374551" y="1443093"/>
                    <a:pt x="3190646" y="1449443"/>
                    <a:pt x="3009527" y="1444363"/>
                  </a:cubicBezTo>
                  <a:cubicBezTo>
                    <a:pt x="2900855" y="1440552"/>
                    <a:pt x="2794970" y="1443093"/>
                    <a:pt x="2686299" y="1440552"/>
                  </a:cubicBezTo>
                  <a:cubicBezTo>
                    <a:pt x="2636143" y="1439282"/>
                    <a:pt x="2585987" y="1438013"/>
                    <a:pt x="2535831" y="1436743"/>
                  </a:cubicBezTo>
                  <a:cubicBezTo>
                    <a:pt x="2505180" y="1436743"/>
                    <a:pt x="2477316" y="1438013"/>
                    <a:pt x="2446665" y="1438013"/>
                  </a:cubicBezTo>
                  <a:cubicBezTo>
                    <a:pt x="2368644" y="1436743"/>
                    <a:pt x="2154088" y="1438013"/>
                    <a:pt x="2076068" y="1436743"/>
                  </a:cubicBezTo>
                  <a:cubicBezTo>
                    <a:pt x="2020339" y="1435473"/>
                    <a:pt x="905761" y="1444363"/>
                    <a:pt x="850032" y="1443093"/>
                  </a:cubicBezTo>
                  <a:cubicBezTo>
                    <a:pt x="836100" y="1443093"/>
                    <a:pt x="819381" y="1444363"/>
                    <a:pt x="805449" y="1444363"/>
                  </a:cubicBezTo>
                  <a:cubicBezTo>
                    <a:pt x="772012" y="1444363"/>
                    <a:pt x="741361" y="1445632"/>
                    <a:pt x="707923" y="1445632"/>
                  </a:cubicBezTo>
                  <a:cubicBezTo>
                    <a:pt x="624330" y="1445632"/>
                    <a:pt x="543523" y="1444363"/>
                    <a:pt x="459930" y="1443093"/>
                  </a:cubicBezTo>
                  <a:cubicBezTo>
                    <a:pt x="409774" y="1441823"/>
                    <a:pt x="359618" y="1440552"/>
                    <a:pt x="312248" y="1439282"/>
                  </a:cubicBezTo>
                  <a:cubicBezTo>
                    <a:pt x="223082" y="1438013"/>
                    <a:pt x="133916" y="1436743"/>
                    <a:pt x="48260" y="1436743"/>
                  </a:cubicBezTo>
                  <a:cubicBezTo>
                    <a:pt x="38100" y="1436743"/>
                    <a:pt x="29210" y="1436743"/>
                    <a:pt x="19050" y="1435473"/>
                  </a:cubicBezTo>
                  <a:cubicBezTo>
                    <a:pt x="10160" y="1434202"/>
                    <a:pt x="5080" y="1427852"/>
                    <a:pt x="7620" y="1418963"/>
                  </a:cubicBezTo>
                  <a:cubicBezTo>
                    <a:pt x="16510" y="1387232"/>
                    <a:pt x="12700" y="1360760"/>
                    <a:pt x="11430" y="1333229"/>
                  </a:cubicBezTo>
                  <a:cubicBezTo>
                    <a:pt x="10160" y="1277109"/>
                    <a:pt x="6350" y="1222047"/>
                    <a:pt x="7620" y="1165927"/>
                  </a:cubicBezTo>
                  <a:cubicBezTo>
                    <a:pt x="5080" y="1096042"/>
                    <a:pt x="0" y="230943"/>
                    <a:pt x="7620" y="159998"/>
                  </a:cubicBezTo>
                  <a:cubicBezTo>
                    <a:pt x="8890" y="146233"/>
                    <a:pt x="7620" y="131409"/>
                    <a:pt x="8890" y="117643"/>
                  </a:cubicBezTo>
                  <a:cubicBezTo>
                    <a:pt x="10160" y="95407"/>
                    <a:pt x="12700" y="71053"/>
                    <a:pt x="13970" y="44450"/>
                  </a:cubicBezTo>
                  <a:cubicBezTo>
                    <a:pt x="13970" y="41910"/>
                    <a:pt x="15240" y="39370"/>
                    <a:pt x="16510" y="38100"/>
                  </a:cubicBezTo>
                  <a:cubicBezTo>
                    <a:pt x="38100" y="35560"/>
                    <a:pt x="64255" y="30480"/>
                    <a:pt x="108838" y="29210"/>
                  </a:cubicBezTo>
                  <a:cubicBezTo>
                    <a:pt x="184072" y="25400"/>
                    <a:pt x="259306" y="22860"/>
                    <a:pt x="337326" y="20320"/>
                  </a:cubicBezTo>
                  <a:cubicBezTo>
                    <a:pt x="390269" y="17780"/>
                    <a:pt x="443211" y="16510"/>
                    <a:pt x="493367" y="13970"/>
                  </a:cubicBezTo>
                  <a:cubicBezTo>
                    <a:pt x="543523" y="11430"/>
                    <a:pt x="596466" y="8890"/>
                    <a:pt x="646622" y="8890"/>
                  </a:cubicBezTo>
                  <a:cubicBezTo>
                    <a:pt x="702351" y="7620"/>
                    <a:pt x="758079" y="10160"/>
                    <a:pt x="813808" y="8890"/>
                  </a:cubicBezTo>
                  <a:cubicBezTo>
                    <a:pt x="883469" y="8890"/>
                    <a:pt x="2145729" y="6350"/>
                    <a:pt x="2215390" y="5080"/>
                  </a:cubicBezTo>
                  <a:cubicBezTo>
                    <a:pt x="2282265" y="3810"/>
                    <a:pt x="2349139" y="2540"/>
                    <a:pt x="2418800" y="2540"/>
                  </a:cubicBezTo>
                  <a:cubicBezTo>
                    <a:pt x="2533045" y="1270"/>
                    <a:pt x="2644502" y="0"/>
                    <a:pt x="2758747" y="0"/>
                  </a:cubicBezTo>
                  <a:cubicBezTo>
                    <a:pt x="2806116" y="0"/>
                    <a:pt x="2856272" y="2540"/>
                    <a:pt x="2903642" y="2540"/>
                  </a:cubicBezTo>
                  <a:cubicBezTo>
                    <a:pt x="3034605" y="3810"/>
                    <a:pt x="3168354" y="5080"/>
                    <a:pt x="3299317" y="7620"/>
                  </a:cubicBezTo>
                  <a:cubicBezTo>
                    <a:pt x="3368978" y="8890"/>
                    <a:pt x="3438639" y="12700"/>
                    <a:pt x="3508300" y="16510"/>
                  </a:cubicBezTo>
                  <a:cubicBezTo>
                    <a:pt x="3525019" y="16510"/>
                    <a:pt x="3541737" y="16510"/>
                    <a:pt x="3555670" y="16510"/>
                  </a:cubicBezTo>
                  <a:cubicBezTo>
                    <a:pt x="3573302" y="17780"/>
                    <a:pt x="3582192" y="20320"/>
                    <a:pt x="3592352" y="21590"/>
                  </a:cubicBezTo>
                  <a:close/>
                  <a:moveTo>
                    <a:pt x="3602512" y="1431663"/>
                  </a:moveTo>
                  <a:cubicBezTo>
                    <a:pt x="3603782" y="1415153"/>
                    <a:pt x="3605052" y="1402453"/>
                    <a:pt x="3605052" y="1389753"/>
                  </a:cubicBezTo>
                  <a:cubicBezTo>
                    <a:pt x="3603782" y="1328994"/>
                    <a:pt x="3602512" y="1272873"/>
                    <a:pt x="3602512" y="1212518"/>
                  </a:cubicBezTo>
                  <a:cubicBezTo>
                    <a:pt x="3602512" y="1184987"/>
                    <a:pt x="3605052" y="1157456"/>
                    <a:pt x="3603782" y="1129926"/>
                  </a:cubicBezTo>
                  <a:cubicBezTo>
                    <a:pt x="3603782" y="1104513"/>
                    <a:pt x="3602512" y="1078041"/>
                    <a:pt x="3601242" y="1052628"/>
                  </a:cubicBezTo>
                  <a:cubicBezTo>
                    <a:pt x="3596162" y="1013450"/>
                    <a:pt x="3584732" y="202353"/>
                    <a:pt x="3584732" y="163175"/>
                  </a:cubicBezTo>
                  <a:cubicBezTo>
                    <a:pt x="3582192" y="130350"/>
                    <a:pt x="3579652" y="96466"/>
                    <a:pt x="3577112" y="63500"/>
                  </a:cubicBezTo>
                  <a:cubicBezTo>
                    <a:pt x="3575842" y="44450"/>
                    <a:pt x="3574572" y="43180"/>
                    <a:pt x="3547311" y="41910"/>
                  </a:cubicBezTo>
                  <a:cubicBezTo>
                    <a:pt x="3538951" y="41910"/>
                    <a:pt x="3533378" y="41910"/>
                    <a:pt x="3525019" y="40640"/>
                  </a:cubicBezTo>
                  <a:cubicBezTo>
                    <a:pt x="3455358" y="36830"/>
                    <a:pt x="3382910" y="31750"/>
                    <a:pt x="3313249" y="30480"/>
                  </a:cubicBezTo>
                  <a:cubicBezTo>
                    <a:pt x="3143276" y="26670"/>
                    <a:pt x="2970517" y="25400"/>
                    <a:pt x="2800544" y="22860"/>
                  </a:cubicBezTo>
                  <a:cubicBezTo>
                    <a:pt x="2775465" y="22860"/>
                    <a:pt x="2747601" y="22860"/>
                    <a:pt x="2722523" y="22860"/>
                  </a:cubicBezTo>
                  <a:cubicBezTo>
                    <a:pt x="2680726" y="22860"/>
                    <a:pt x="2638930" y="22860"/>
                    <a:pt x="2599919" y="22860"/>
                  </a:cubicBezTo>
                  <a:cubicBezTo>
                    <a:pt x="2510753" y="22860"/>
                    <a:pt x="2421587" y="22860"/>
                    <a:pt x="2335207" y="24130"/>
                  </a:cubicBezTo>
                  <a:cubicBezTo>
                    <a:pt x="2259973" y="25400"/>
                    <a:pt x="992141" y="29210"/>
                    <a:pt x="916907" y="29210"/>
                  </a:cubicBezTo>
                  <a:cubicBezTo>
                    <a:pt x="794303" y="29210"/>
                    <a:pt x="671700" y="26670"/>
                    <a:pt x="549096" y="33020"/>
                  </a:cubicBezTo>
                  <a:cubicBezTo>
                    <a:pt x="485008" y="36830"/>
                    <a:pt x="423706" y="36830"/>
                    <a:pt x="362404" y="38100"/>
                  </a:cubicBezTo>
                  <a:cubicBezTo>
                    <a:pt x="256519" y="41910"/>
                    <a:pt x="150634" y="45720"/>
                    <a:pt x="49530" y="50800"/>
                  </a:cubicBezTo>
                  <a:cubicBezTo>
                    <a:pt x="36830" y="50800"/>
                    <a:pt x="34290" y="53340"/>
                    <a:pt x="33020" y="67876"/>
                  </a:cubicBezTo>
                  <a:cubicBezTo>
                    <a:pt x="31750" y="86936"/>
                    <a:pt x="31750" y="105996"/>
                    <a:pt x="30480" y="125056"/>
                  </a:cubicBezTo>
                  <a:cubicBezTo>
                    <a:pt x="29210" y="156822"/>
                    <a:pt x="26670" y="187529"/>
                    <a:pt x="25400" y="219295"/>
                  </a:cubicBezTo>
                  <a:cubicBezTo>
                    <a:pt x="20320" y="253179"/>
                    <a:pt x="26670" y="1081217"/>
                    <a:pt x="29210" y="1115101"/>
                  </a:cubicBezTo>
                  <a:cubicBezTo>
                    <a:pt x="29210" y="1151103"/>
                    <a:pt x="29210" y="1188164"/>
                    <a:pt x="30480" y="1224165"/>
                  </a:cubicBezTo>
                  <a:cubicBezTo>
                    <a:pt x="30480" y="1250637"/>
                    <a:pt x="33020" y="1277109"/>
                    <a:pt x="33020" y="1303581"/>
                  </a:cubicBezTo>
                  <a:cubicBezTo>
                    <a:pt x="33020" y="1332170"/>
                    <a:pt x="33020" y="1360760"/>
                    <a:pt x="31750" y="1389753"/>
                  </a:cubicBezTo>
                  <a:cubicBezTo>
                    <a:pt x="31750" y="1393563"/>
                    <a:pt x="31750" y="1396103"/>
                    <a:pt x="31750" y="1399913"/>
                  </a:cubicBezTo>
                  <a:cubicBezTo>
                    <a:pt x="31750" y="1410073"/>
                    <a:pt x="35560" y="1413883"/>
                    <a:pt x="44450" y="1413883"/>
                  </a:cubicBezTo>
                  <a:cubicBezTo>
                    <a:pt x="69828" y="1413883"/>
                    <a:pt x="108838" y="1415153"/>
                    <a:pt x="145062" y="1415153"/>
                  </a:cubicBezTo>
                  <a:cubicBezTo>
                    <a:pt x="198004" y="1415153"/>
                    <a:pt x="253733" y="1412613"/>
                    <a:pt x="306675" y="1415153"/>
                  </a:cubicBezTo>
                  <a:cubicBezTo>
                    <a:pt x="393055" y="1418963"/>
                    <a:pt x="479435" y="1421503"/>
                    <a:pt x="565815" y="1420233"/>
                  </a:cubicBezTo>
                  <a:cubicBezTo>
                    <a:pt x="621544" y="1418963"/>
                    <a:pt x="674486" y="1421503"/>
                    <a:pt x="730215" y="1421503"/>
                  </a:cubicBezTo>
                  <a:cubicBezTo>
                    <a:pt x="811022" y="1421503"/>
                    <a:pt x="891829" y="1420233"/>
                    <a:pt x="972636" y="1421503"/>
                  </a:cubicBezTo>
                  <a:cubicBezTo>
                    <a:pt x="1092453" y="1422773"/>
                    <a:pt x="2407655" y="1412613"/>
                    <a:pt x="2530258" y="1415153"/>
                  </a:cubicBezTo>
                  <a:cubicBezTo>
                    <a:pt x="2583201" y="1416423"/>
                    <a:pt x="2636143" y="1417693"/>
                    <a:pt x="2686299" y="1417693"/>
                  </a:cubicBezTo>
                  <a:cubicBezTo>
                    <a:pt x="2778252" y="1420233"/>
                    <a:pt x="2867418" y="1416423"/>
                    <a:pt x="2959371" y="1420233"/>
                  </a:cubicBezTo>
                  <a:cubicBezTo>
                    <a:pt x="3034605" y="1422773"/>
                    <a:pt x="3109839" y="1422773"/>
                    <a:pt x="3185073" y="1425313"/>
                  </a:cubicBezTo>
                  <a:cubicBezTo>
                    <a:pt x="3296531" y="1429123"/>
                    <a:pt x="3407988" y="1431663"/>
                    <a:pt x="3519446" y="1432933"/>
                  </a:cubicBezTo>
                  <a:cubicBezTo>
                    <a:pt x="3561243" y="1432933"/>
                    <a:pt x="3582192" y="1431663"/>
                    <a:pt x="3602512" y="1431663"/>
                  </a:cubicBezTo>
                  <a:close/>
                </a:path>
              </a:pathLst>
            </a:custGeom>
            <a:solidFill>
              <a:srgbClr val="000000"/>
            </a:solidFill>
          </p:spPr>
          <p:txBody>
            <a:bodyPr/>
            <a:lstStyle/>
            <a:p>
              <a:endParaRPr lang="es-MX"/>
            </a:p>
          </p:txBody>
        </p:sp>
      </p:grpSp>
      <p:sp>
        <p:nvSpPr>
          <p:cNvPr id="91" name="TextBox 84">
            <a:extLst>
              <a:ext uri="{FF2B5EF4-FFF2-40B4-BE49-F238E27FC236}">
                <a16:creationId xmlns:a16="http://schemas.microsoft.com/office/drawing/2014/main" id="{760F1540-0E89-9E1F-A8D9-BC57BDB099BC}"/>
              </a:ext>
            </a:extLst>
          </p:cNvPr>
          <p:cNvSpPr txBox="1"/>
          <p:nvPr/>
        </p:nvSpPr>
        <p:spPr>
          <a:xfrm>
            <a:off x="873144" y="402247"/>
            <a:ext cx="1512802" cy="362343"/>
          </a:xfrm>
          <a:prstGeom prst="rect">
            <a:avLst/>
          </a:prstGeom>
        </p:spPr>
        <p:txBody>
          <a:bodyPr wrap="square" lIns="0" tIns="0" rIns="0" bIns="0" rtlCol="0" anchor="t">
            <a:spAutoFit/>
          </a:bodyPr>
          <a:lstStyle/>
          <a:p>
            <a:pPr algn="ctr">
              <a:lnSpc>
                <a:spcPts val="3080"/>
              </a:lnSpc>
              <a:spcBef>
                <a:spcPct val="0"/>
              </a:spcBef>
            </a:pPr>
            <a:r>
              <a:rPr lang="en-US" sz="2200" spc="88" dirty="0" err="1">
                <a:solidFill>
                  <a:srgbClr val="000000"/>
                </a:solidFill>
                <a:latin typeface="Arial" panose="020B0604020202020204" pitchFamily="34" charset="0"/>
                <a:cs typeface="Arial" panose="020B0604020202020204" pitchFamily="34" charset="0"/>
              </a:rPr>
              <a:t>Heridas</a:t>
            </a:r>
            <a:endParaRPr lang="en-US" sz="2200" spc="88" dirty="0">
              <a:solidFill>
                <a:srgbClr val="000000"/>
              </a:solidFill>
              <a:latin typeface="Arial" panose="020B0604020202020204" pitchFamily="34" charset="0"/>
              <a:cs typeface="Arial" panose="020B0604020202020204" pitchFamily="34" charset="0"/>
            </a:endParaRPr>
          </a:p>
        </p:txBody>
      </p:sp>
      <p:sp>
        <p:nvSpPr>
          <p:cNvPr id="92" name="TextBox 85">
            <a:extLst>
              <a:ext uri="{FF2B5EF4-FFF2-40B4-BE49-F238E27FC236}">
                <a16:creationId xmlns:a16="http://schemas.microsoft.com/office/drawing/2014/main" id="{B734C0AF-1E41-00C8-4461-BA7695AE2FA1}"/>
              </a:ext>
            </a:extLst>
          </p:cNvPr>
          <p:cNvSpPr txBox="1"/>
          <p:nvPr/>
        </p:nvSpPr>
        <p:spPr>
          <a:xfrm>
            <a:off x="624012" y="1652198"/>
            <a:ext cx="1656126" cy="362343"/>
          </a:xfrm>
          <a:prstGeom prst="rect">
            <a:avLst/>
          </a:prstGeom>
        </p:spPr>
        <p:txBody>
          <a:bodyPr wrap="square" lIns="0" tIns="0" rIns="0" bIns="0" rtlCol="0" anchor="t">
            <a:spAutoFit/>
          </a:bodyPr>
          <a:lstStyle/>
          <a:p>
            <a:pPr algn="ctr">
              <a:lnSpc>
                <a:spcPts val="3080"/>
              </a:lnSpc>
              <a:spcBef>
                <a:spcPct val="0"/>
              </a:spcBef>
            </a:pPr>
            <a:r>
              <a:rPr lang="en-US" sz="2200" spc="88">
                <a:solidFill>
                  <a:srgbClr val="000000"/>
                </a:solidFill>
                <a:latin typeface="Arial" panose="020B0604020202020204" pitchFamily="34" charset="0"/>
                <a:cs typeface="Arial" panose="020B0604020202020204" pitchFamily="34" charset="0"/>
              </a:rPr>
              <a:t>Empujones</a:t>
            </a:r>
          </a:p>
        </p:txBody>
      </p:sp>
      <p:sp>
        <p:nvSpPr>
          <p:cNvPr id="93" name="TextBox 86">
            <a:extLst>
              <a:ext uri="{FF2B5EF4-FFF2-40B4-BE49-F238E27FC236}">
                <a16:creationId xmlns:a16="http://schemas.microsoft.com/office/drawing/2014/main" id="{CB0F8E1A-A7FA-1620-4013-AD9E6C8C2C69}"/>
              </a:ext>
            </a:extLst>
          </p:cNvPr>
          <p:cNvSpPr txBox="1"/>
          <p:nvPr/>
        </p:nvSpPr>
        <p:spPr>
          <a:xfrm>
            <a:off x="626192" y="2966552"/>
            <a:ext cx="1842479" cy="362343"/>
          </a:xfrm>
          <a:prstGeom prst="rect">
            <a:avLst/>
          </a:prstGeom>
        </p:spPr>
        <p:txBody>
          <a:bodyPr wrap="square" lIns="0" tIns="0" rIns="0" bIns="0" rtlCol="0" anchor="t">
            <a:spAutoFit/>
          </a:bodyPr>
          <a:lstStyle/>
          <a:p>
            <a:pPr algn="ctr">
              <a:lnSpc>
                <a:spcPts val="3080"/>
              </a:lnSpc>
              <a:spcBef>
                <a:spcPct val="0"/>
              </a:spcBef>
            </a:pPr>
            <a:r>
              <a:rPr lang="en-US" sz="2200" spc="88">
                <a:solidFill>
                  <a:srgbClr val="000000"/>
                </a:solidFill>
                <a:latin typeface="Arial" panose="020B0604020202020204" pitchFamily="34" charset="0"/>
                <a:cs typeface="Arial" panose="020B0604020202020204" pitchFamily="34" charset="0"/>
              </a:rPr>
              <a:t>Insultos</a:t>
            </a:r>
          </a:p>
        </p:txBody>
      </p:sp>
      <p:sp>
        <p:nvSpPr>
          <p:cNvPr id="94" name="TextBox 87">
            <a:extLst>
              <a:ext uri="{FF2B5EF4-FFF2-40B4-BE49-F238E27FC236}">
                <a16:creationId xmlns:a16="http://schemas.microsoft.com/office/drawing/2014/main" id="{C7B20AF8-6719-8B11-1F74-6AF2D8A40A76}"/>
              </a:ext>
            </a:extLst>
          </p:cNvPr>
          <p:cNvSpPr txBox="1"/>
          <p:nvPr/>
        </p:nvSpPr>
        <p:spPr>
          <a:xfrm>
            <a:off x="426901" y="4263505"/>
            <a:ext cx="2154291" cy="362343"/>
          </a:xfrm>
          <a:prstGeom prst="rect">
            <a:avLst/>
          </a:prstGeom>
        </p:spPr>
        <p:txBody>
          <a:bodyPr wrap="square" lIns="0" tIns="0" rIns="0" bIns="0" rtlCol="0" anchor="t">
            <a:spAutoFit/>
          </a:bodyPr>
          <a:lstStyle/>
          <a:p>
            <a:pPr algn="ctr">
              <a:lnSpc>
                <a:spcPts val="3080"/>
              </a:lnSpc>
              <a:spcBef>
                <a:spcPct val="0"/>
              </a:spcBef>
            </a:pPr>
            <a:r>
              <a:rPr lang="en-US" sz="2200" spc="88">
                <a:solidFill>
                  <a:srgbClr val="000000"/>
                </a:solidFill>
                <a:latin typeface="Arial" panose="020B0604020202020204" pitchFamily="34" charset="0"/>
                <a:cs typeface="Arial" panose="020B0604020202020204" pitchFamily="34" charset="0"/>
              </a:rPr>
              <a:t>Humillaciones</a:t>
            </a:r>
          </a:p>
        </p:txBody>
      </p:sp>
      <p:grpSp>
        <p:nvGrpSpPr>
          <p:cNvPr id="95" name="Group 89">
            <a:extLst>
              <a:ext uri="{FF2B5EF4-FFF2-40B4-BE49-F238E27FC236}">
                <a16:creationId xmlns:a16="http://schemas.microsoft.com/office/drawing/2014/main" id="{9CE89CBA-7D09-3BED-8EE6-2408E2ECF6BD}"/>
              </a:ext>
            </a:extLst>
          </p:cNvPr>
          <p:cNvGrpSpPr/>
          <p:nvPr/>
        </p:nvGrpSpPr>
        <p:grpSpPr>
          <a:xfrm rot="-10800000">
            <a:off x="9708715" y="-59390"/>
            <a:ext cx="2231373" cy="1127721"/>
            <a:chOff x="0" y="0"/>
            <a:chExt cx="2138138" cy="1080600"/>
          </a:xfrm>
        </p:grpSpPr>
        <p:sp>
          <p:nvSpPr>
            <p:cNvPr id="96" name="Freeform 90">
              <a:extLst>
                <a:ext uri="{FF2B5EF4-FFF2-40B4-BE49-F238E27FC236}">
                  <a16:creationId xmlns:a16="http://schemas.microsoft.com/office/drawing/2014/main" id="{347E63F1-0FD1-5ABE-611E-2CAE65770EF1}"/>
                </a:ext>
              </a:extLst>
            </p:cNvPr>
            <p:cNvSpPr/>
            <p:nvPr/>
          </p:nvSpPr>
          <p:spPr>
            <a:xfrm>
              <a:off x="10160" y="16510"/>
              <a:ext cx="2115278" cy="1052660"/>
            </a:xfrm>
            <a:custGeom>
              <a:avLst/>
              <a:gdLst/>
              <a:ahLst/>
              <a:cxnLst/>
              <a:rect l="l" t="t" r="r" b="b"/>
              <a:pathLst>
                <a:path w="2115278" h="1052660">
                  <a:moveTo>
                    <a:pt x="2115278" y="1052660"/>
                  </a:moveTo>
                  <a:lnTo>
                    <a:pt x="0" y="1045040"/>
                  </a:lnTo>
                  <a:lnTo>
                    <a:pt x="0" y="378317"/>
                  </a:lnTo>
                  <a:lnTo>
                    <a:pt x="17780" y="19050"/>
                  </a:lnTo>
                  <a:lnTo>
                    <a:pt x="1052641" y="0"/>
                  </a:lnTo>
                  <a:lnTo>
                    <a:pt x="2096228" y="5080"/>
                  </a:lnTo>
                  <a:close/>
                </a:path>
              </a:pathLst>
            </a:custGeom>
            <a:solidFill>
              <a:srgbClr val="A485E1"/>
            </a:solidFill>
          </p:spPr>
          <p:txBody>
            <a:bodyPr/>
            <a:lstStyle/>
            <a:p>
              <a:endParaRPr lang="es-MX"/>
            </a:p>
          </p:txBody>
        </p:sp>
        <p:sp>
          <p:nvSpPr>
            <p:cNvPr id="97" name="Freeform 91">
              <a:extLst>
                <a:ext uri="{FF2B5EF4-FFF2-40B4-BE49-F238E27FC236}">
                  <a16:creationId xmlns:a16="http://schemas.microsoft.com/office/drawing/2014/main" id="{4DC64AB2-493B-0267-43F3-F896CD2D5821}"/>
                </a:ext>
              </a:extLst>
            </p:cNvPr>
            <p:cNvSpPr/>
            <p:nvPr/>
          </p:nvSpPr>
          <p:spPr>
            <a:xfrm>
              <a:off x="-3810" y="0"/>
              <a:ext cx="2144488" cy="1079330"/>
            </a:xfrm>
            <a:custGeom>
              <a:avLst/>
              <a:gdLst/>
              <a:ahLst/>
              <a:cxnLst/>
              <a:rect l="l" t="t" r="r" b="b"/>
              <a:pathLst>
                <a:path w="2144488" h="1079330">
                  <a:moveTo>
                    <a:pt x="2110198" y="21590"/>
                  </a:moveTo>
                  <a:cubicBezTo>
                    <a:pt x="2111468" y="34290"/>
                    <a:pt x="2111468" y="44450"/>
                    <a:pt x="2112738" y="54610"/>
                  </a:cubicBezTo>
                  <a:cubicBezTo>
                    <a:pt x="2115278" y="79092"/>
                    <a:pt x="2116548" y="100446"/>
                    <a:pt x="2119088" y="121037"/>
                  </a:cubicBezTo>
                  <a:cubicBezTo>
                    <a:pt x="2119088" y="150780"/>
                    <a:pt x="2131788" y="737255"/>
                    <a:pt x="2138138" y="766998"/>
                  </a:cubicBezTo>
                  <a:cubicBezTo>
                    <a:pt x="2144488" y="811994"/>
                    <a:pt x="2140678" y="857753"/>
                    <a:pt x="2140678" y="902749"/>
                  </a:cubicBezTo>
                  <a:cubicBezTo>
                    <a:pt x="2140678" y="942407"/>
                    <a:pt x="2141948" y="979014"/>
                    <a:pt x="2143218" y="1018370"/>
                  </a:cubicBezTo>
                  <a:cubicBezTo>
                    <a:pt x="2143218" y="1039960"/>
                    <a:pt x="2143218" y="1053930"/>
                    <a:pt x="2143218" y="1078060"/>
                  </a:cubicBezTo>
                  <a:cubicBezTo>
                    <a:pt x="2120358" y="1078060"/>
                    <a:pt x="2100038" y="1079330"/>
                    <a:pt x="2078323" y="1078060"/>
                  </a:cubicBezTo>
                  <a:cubicBezTo>
                    <a:pt x="1973608" y="1072980"/>
                    <a:pt x="1867281" y="1079330"/>
                    <a:pt x="1762566" y="1074250"/>
                  </a:cubicBezTo>
                  <a:cubicBezTo>
                    <a:pt x="1699737" y="1070440"/>
                    <a:pt x="1638518" y="1072980"/>
                    <a:pt x="1575689" y="1070440"/>
                  </a:cubicBezTo>
                  <a:cubicBezTo>
                    <a:pt x="1546691" y="1069170"/>
                    <a:pt x="1517693" y="1067900"/>
                    <a:pt x="1488695" y="1066630"/>
                  </a:cubicBezTo>
                  <a:cubicBezTo>
                    <a:pt x="1470974" y="1066630"/>
                    <a:pt x="1454864" y="1067900"/>
                    <a:pt x="1437143" y="1067900"/>
                  </a:cubicBezTo>
                  <a:cubicBezTo>
                    <a:pt x="1392034" y="1066630"/>
                    <a:pt x="1267987" y="1067900"/>
                    <a:pt x="1222879" y="1066630"/>
                  </a:cubicBezTo>
                  <a:cubicBezTo>
                    <a:pt x="1190659" y="1065360"/>
                    <a:pt x="546256" y="1074250"/>
                    <a:pt x="514036" y="1072980"/>
                  </a:cubicBezTo>
                  <a:cubicBezTo>
                    <a:pt x="505981" y="1072980"/>
                    <a:pt x="496315" y="1074250"/>
                    <a:pt x="488260" y="1074250"/>
                  </a:cubicBezTo>
                  <a:cubicBezTo>
                    <a:pt x="468928" y="1074250"/>
                    <a:pt x="451207" y="1075520"/>
                    <a:pt x="431875" y="1075520"/>
                  </a:cubicBezTo>
                  <a:cubicBezTo>
                    <a:pt x="383544" y="1075520"/>
                    <a:pt x="336825" y="1074250"/>
                    <a:pt x="288495" y="1072980"/>
                  </a:cubicBezTo>
                  <a:cubicBezTo>
                    <a:pt x="259497" y="1071710"/>
                    <a:pt x="230499" y="1070440"/>
                    <a:pt x="203112" y="1069170"/>
                  </a:cubicBezTo>
                  <a:cubicBezTo>
                    <a:pt x="151559" y="1067900"/>
                    <a:pt x="100007"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9732" y="30480"/>
                    <a:pt x="85508" y="29210"/>
                  </a:cubicBezTo>
                  <a:cubicBezTo>
                    <a:pt x="129005" y="25400"/>
                    <a:pt x="172503" y="22860"/>
                    <a:pt x="217611" y="20320"/>
                  </a:cubicBezTo>
                  <a:cubicBezTo>
                    <a:pt x="248220" y="17780"/>
                    <a:pt x="278829" y="16510"/>
                    <a:pt x="307827" y="13970"/>
                  </a:cubicBezTo>
                  <a:cubicBezTo>
                    <a:pt x="336825" y="11430"/>
                    <a:pt x="367434" y="8890"/>
                    <a:pt x="396432" y="8890"/>
                  </a:cubicBezTo>
                  <a:cubicBezTo>
                    <a:pt x="428653" y="7620"/>
                    <a:pt x="460873" y="10160"/>
                    <a:pt x="493093" y="8890"/>
                  </a:cubicBezTo>
                  <a:cubicBezTo>
                    <a:pt x="533368" y="8890"/>
                    <a:pt x="1263154" y="6350"/>
                    <a:pt x="1303429" y="5080"/>
                  </a:cubicBezTo>
                  <a:cubicBezTo>
                    <a:pt x="1342093" y="3810"/>
                    <a:pt x="1380757" y="2540"/>
                    <a:pt x="1421033" y="2540"/>
                  </a:cubicBezTo>
                  <a:cubicBezTo>
                    <a:pt x="1487084" y="1270"/>
                    <a:pt x="1551524" y="0"/>
                    <a:pt x="1617575" y="0"/>
                  </a:cubicBezTo>
                  <a:cubicBezTo>
                    <a:pt x="1644962" y="0"/>
                    <a:pt x="1673961" y="2540"/>
                    <a:pt x="1701348" y="2540"/>
                  </a:cubicBezTo>
                  <a:cubicBezTo>
                    <a:pt x="1777065" y="3810"/>
                    <a:pt x="1854393" y="5080"/>
                    <a:pt x="1930111" y="7620"/>
                  </a:cubicBezTo>
                  <a:cubicBezTo>
                    <a:pt x="1970386" y="8890"/>
                    <a:pt x="2010661" y="12700"/>
                    <a:pt x="2050936" y="16510"/>
                  </a:cubicBezTo>
                  <a:cubicBezTo>
                    <a:pt x="2060602" y="16510"/>
                    <a:pt x="2070268" y="16510"/>
                    <a:pt x="2078323" y="16510"/>
                  </a:cubicBezTo>
                  <a:cubicBezTo>
                    <a:pt x="2091148" y="17780"/>
                    <a:pt x="2100038" y="20320"/>
                    <a:pt x="2110198" y="21590"/>
                  </a:cubicBezTo>
                  <a:close/>
                  <a:moveTo>
                    <a:pt x="2120358" y="1061550"/>
                  </a:moveTo>
                  <a:cubicBezTo>
                    <a:pt x="2121628" y="1045040"/>
                    <a:pt x="2122898" y="1032340"/>
                    <a:pt x="2122898" y="1019640"/>
                  </a:cubicBezTo>
                  <a:cubicBezTo>
                    <a:pt x="2121628" y="975200"/>
                    <a:pt x="2120358" y="934780"/>
                    <a:pt x="2120358" y="891309"/>
                  </a:cubicBezTo>
                  <a:cubicBezTo>
                    <a:pt x="2120358" y="871481"/>
                    <a:pt x="2122898" y="851652"/>
                    <a:pt x="2121628" y="831823"/>
                  </a:cubicBezTo>
                  <a:cubicBezTo>
                    <a:pt x="2121628" y="813520"/>
                    <a:pt x="2120358" y="794453"/>
                    <a:pt x="2119088" y="776150"/>
                  </a:cubicBezTo>
                  <a:cubicBezTo>
                    <a:pt x="2114008" y="747932"/>
                    <a:pt x="2102578" y="163745"/>
                    <a:pt x="2102578" y="135528"/>
                  </a:cubicBezTo>
                  <a:cubicBezTo>
                    <a:pt x="2100038" y="111885"/>
                    <a:pt x="2097498" y="87481"/>
                    <a:pt x="2094958" y="63500"/>
                  </a:cubicBezTo>
                  <a:cubicBezTo>
                    <a:pt x="2093688" y="44450"/>
                    <a:pt x="2092418" y="43180"/>
                    <a:pt x="2073490" y="41910"/>
                  </a:cubicBezTo>
                  <a:cubicBezTo>
                    <a:pt x="2068657" y="41910"/>
                    <a:pt x="2065435" y="41910"/>
                    <a:pt x="2060602" y="40640"/>
                  </a:cubicBezTo>
                  <a:cubicBezTo>
                    <a:pt x="2020327" y="36830"/>
                    <a:pt x="1978441" y="31750"/>
                    <a:pt x="1938166" y="30480"/>
                  </a:cubicBezTo>
                  <a:cubicBezTo>
                    <a:pt x="1839894" y="26670"/>
                    <a:pt x="1740012" y="25400"/>
                    <a:pt x="1641740" y="22860"/>
                  </a:cubicBezTo>
                  <a:cubicBezTo>
                    <a:pt x="1627241" y="22860"/>
                    <a:pt x="1611131" y="22860"/>
                    <a:pt x="1596632" y="22860"/>
                  </a:cubicBezTo>
                  <a:cubicBezTo>
                    <a:pt x="1572467" y="22860"/>
                    <a:pt x="1548302" y="22860"/>
                    <a:pt x="1525748" y="22860"/>
                  </a:cubicBezTo>
                  <a:cubicBezTo>
                    <a:pt x="1474196" y="22860"/>
                    <a:pt x="1422644" y="22860"/>
                    <a:pt x="1372702" y="24130"/>
                  </a:cubicBezTo>
                  <a:cubicBezTo>
                    <a:pt x="1329205" y="25400"/>
                    <a:pt x="596197" y="29210"/>
                    <a:pt x="552700" y="29210"/>
                  </a:cubicBezTo>
                  <a:cubicBezTo>
                    <a:pt x="481816" y="29210"/>
                    <a:pt x="410931" y="26670"/>
                    <a:pt x="340047" y="33020"/>
                  </a:cubicBezTo>
                  <a:cubicBezTo>
                    <a:pt x="302994" y="36830"/>
                    <a:pt x="267552" y="36830"/>
                    <a:pt x="232110" y="38100"/>
                  </a:cubicBezTo>
                  <a:cubicBezTo>
                    <a:pt x="170892" y="41910"/>
                    <a:pt x="109673"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2954" y="1043770"/>
                    <a:pt x="85508" y="1045040"/>
                    <a:pt x="106451" y="1045040"/>
                  </a:cubicBezTo>
                  <a:cubicBezTo>
                    <a:pt x="137060" y="1045040"/>
                    <a:pt x="169280" y="1042500"/>
                    <a:pt x="199890" y="1045040"/>
                  </a:cubicBezTo>
                  <a:cubicBezTo>
                    <a:pt x="249831" y="1048850"/>
                    <a:pt x="299772" y="1051390"/>
                    <a:pt x="349713" y="1050120"/>
                  </a:cubicBezTo>
                  <a:cubicBezTo>
                    <a:pt x="381933" y="1048850"/>
                    <a:pt x="412542" y="1051390"/>
                    <a:pt x="444763" y="1051390"/>
                  </a:cubicBezTo>
                  <a:cubicBezTo>
                    <a:pt x="491482" y="1051390"/>
                    <a:pt x="538201" y="1050120"/>
                    <a:pt x="584920" y="1051390"/>
                  </a:cubicBezTo>
                  <a:cubicBezTo>
                    <a:pt x="654193" y="1052660"/>
                    <a:pt x="1414589" y="1042500"/>
                    <a:pt x="1485473" y="1045040"/>
                  </a:cubicBezTo>
                  <a:cubicBezTo>
                    <a:pt x="1516082" y="1046310"/>
                    <a:pt x="1546691" y="1047580"/>
                    <a:pt x="1575689" y="1047580"/>
                  </a:cubicBezTo>
                  <a:cubicBezTo>
                    <a:pt x="1628852" y="1050120"/>
                    <a:pt x="1680405" y="1046310"/>
                    <a:pt x="1733568" y="1050120"/>
                  </a:cubicBezTo>
                  <a:cubicBezTo>
                    <a:pt x="1777065" y="1052660"/>
                    <a:pt x="1820562" y="1052660"/>
                    <a:pt x="1864059" y="1055200"/>
                  </a:cubicBezTo>
                  <a:cubicBezTo>
                    <a:pt x="1928500" y="1059010"/>
                    <a:pt x="1992940" y="1061550"/>
                    <a:pt x="2057380" y="1062820"/>
                  </a:cubicBezTo>
                  <a:cubicBezTo>
                    <a:pt x="2081545" y="1062820"/>
                    <a:pt x="2100038" y="1061550"/>
                    <a:pt x="2120358" y="1061550"/>
                  </a:cubicBezTo>
                  <a:close/>
                </a:path>
              </a:pathLst>
            </a:custGeom>
            <a:solidFill>
              <a:srgbClr val="A485E1"/>
            </a:solidFill>
          </p:spPr>
          <p:txBody>
            <a:bodyPr/>
            <a:lstStyle/>
            <a:p>
              <a:endParaRPr lang="es-MX"/>
            </a:p>
          </p:txBody>
        </p:sp>
      </p:grpSp>
      <p:sp>
        <p:nvSpPr>
          <p:cNvPr id="98" name="TextBox 92">
            <a:extLst>
              <a:ext uri="{FF2B5EF4-FFF2-40B4-BE49-F238E27FC236}">
                <a16:creationId xmlns:a16="http://schemas.microsoft.com/office/drawing/2014/main" id="{ECC7FEDF-0433-7222-D64D-C90D5400F20F}"/>
              </a:ext>
            </a:extLst>
          </p:cNvPr>
          <p:cNvSpPr txBox="1"/>
          <p:nvPr/>
        </p:nvSpPr>
        <p:spPr>
          <a:xfrm>
            <a:off x="481592" y="5286295"/>
            <a:ext cx="2154291" cy="772720"/>
          </a:xfrm>
          <a:prstGeom prst="rect">
            <a:avLst/>
          </a:prstGeom>
        </p:spPr>
        <p:txBody>
          <a:bodyPr wrap="square" lIns="0" tIns="0" rIns="0" bIns="0" rtlCol="0" anchor="t">
            <a:spAutoFit/>
          </a:bodyPr>
          <a:lstStyle/>
          <a:p>
            <a:pPr algn="ctr">
              <a:lnSpc>
                <a:spcPts val="3080"/>
              </a:lnSpc>
            </a:pPr>
            <a:r>
              <a:rPr lang="en-US" sz="2200" spc="88">
                <a:solidFill>
                  <a:srgbClr val="000000"/>
                </a:solidFill>
                <a:latin typeface="Arial" panose="020B0604020202020204" pitchFamily="34" charset="0"/>
                <a:cs typeface="Arial" panose="020B0604020202020204" pitchFamily="34" charset="0"/>
              </a:rPr>
              <a:t>Bromas</a:t>
            </a:r>
          </a:p>
          <a:p>
            <a:pPr algn="ctr">
              <a:lnSpc>
                <a:spcPts val="3080"/>
              </a:lnSpc>
              <a:spcBef>
                <a:spcPct val="0"/>
              </a:spcBef>
            </a:pPr>
            <a:r>
              <a:rPr lang="en-US" sz="2200" spc="88">
                <a:solidFill>
                  <a:srgbClr val="000000"/>
                </a:solidFill>
                <a:latin typeface="Arial" panose="020B0604020202020204" pitchFamily="34" charset="0"/>
                <a:cs typeface="Arial" panose="020B0604020202020204" pitchFamily="34" charset="0"/>
              </a:rPr>
              <a:t>Machistas</a:t>
            </a:r>
          </a:p>
        </p:txBody>
      </p:sp>
      <p:sp>
        <p:nvSpPr>
          <p:cNvPr id="99" name="TextBox 93">
            <a:extLst>
              <a:ext uri="{FF2B5EF4-FFF2-40B4-BE49-F238E27FC236}">
                <a16:creationId xmlns:a16="http://schemas.microsoft.com/office/drawing/2014/main" id="{769E97E5-F233-0268-EE97-8F029427EB2E}"/>
              </a:ext>
            </a:extLst>
          </p:cNvPr>
          <p:cNvSpPr txBox="1"/>
          <p:nvPr/>
        </p:nvSpPr>
        <p:spPr>
          <a:xfrm>
            <a:off x="453956" y="6129174"/>
            <a:ext cx="2154291" cy="772720"/>
          </a:xfrm>
          <a:prstGeom prst="rect">
            <a:avLst/>
          </a:prstGeom>
        </p:spPr>
        <p:txBody>
          <a:bodyPr wrap="square" lIns="0" tIns="0" rIns="0" bIns="0" rtlCol="0" anchor="t">
            <a:spAutoFit/>
          </a:bodyPr>
          <a:lstStyle/>
          <a:p>
            <a:pPr algn="ctr">
              <a:lnSpc>
                <a:spcPts val="3080"/>
              </a:lnSpc>
            </a:pPr>
            <a:r>
              <a:rPr lang="en-US" sz="2200" spc="88" dirty="0">
                <a:solidFill>
                  <a:srgbClr val="000000"/>
                </a:solidFill>
                <a:latin typeface="Arial" panose="020B0604020202020204" pitchFamily="34" charset="0"/>
                <a:cs typeface="Arial" panose="020B0604020202020204" pitchFamily="34" charset="0"/>
              </a:rPr>
              <a:t>Publicidad </a:t>
            </a:r>
          </a:p>
          <a:p>
            <a:pPr algn="ctr">
              <a:lnSpc>
                <a:spcPts val="3080"/>
              </a:lnSpc>
              <a:spcBef>
                <a:spcPct val="0"/>
              </a:spcBef>
            </a:pPr>
            <a:r>
              <a:rPr lang="en-US" sz="2200" spc="88" dirty="0" err="1">
                <a:solidFill>
                  <a:srgbClr val="000000"/>
                </a:solidFill>
                <a:latin typeface="Arial" panose="020B0604020202020204" pitchFamily="34" charset="0"/>
                <a:cs typeface="Arial" panose="020B0604020202020204" pitchFamily="34" charset="0"/>
              </a:rPr>
              <a:t>Sexista</a:t>
            </a:r>
            <a:endParaRPr lang="en-US" sz="2200" spc="88" dirty="0">
              <a:solidFill>
                <a:srgbClr val="000000"/>
              </a:solidFill>
              <a:latin typeface="Arial" panose="020B0604020202020204" pitchFamily="34" charset="0"/>
              <a:cs typeface="Arial" panose="020B0604020202020204" pitchFamily="34" charset="0"/>
            </a:endParaRPr>
          </a:p>
        </p:txBody>
      </p:sp>
      <p:sp>
        <p:nvSpPr>
          <p:cNvPr id="100" name="TextBox 94">
            <a:extLst>
              <a:ext uri="{FF2B5EF4-FFF2-40B4-BE49-F238E27FC236}">
                <a16:creationId xmlns:a16="http://schemas.microsoft.com/office/drawing/2014/main" id="{5591F479-3831-834B-22F0-80CFBF1CA769}"/>
              </a:ext>
            </a:extLst>
          </p:cNvPr>
          <p:cNvSpPr txBox="1"/>
          <p:nvPr/>
        </p:nvSpPr>
        <p:spPr>
          <a:xfrm>
            <a:off x="9801781" y="56328"/>
            <a:ext cx="2154291" cy="362343"/>
          </a:xfrm>
          <a:prstGeom prst="rect">
            <a:avLst/>
          </a:prstGeom>
        </p:spPr>
        <p:txBody>
          <a:bodyPr lIns="0" tIns="0" rIns="0" bIns="0" rtlCol="0" anchor="t">
            <a:spAutoFit/>
          </a:bodyPr>
          <a:lstStyle/>
          <a:p>
            <a:pPr algn="ctr">
              <a:lnSpc>
                <a:spcPts val="3080"/>
              </a:lnSpc>
              <a:spcBef>
                <a:spcPct val="0"/>
              </a:spcBef>
            </a:pPr>
            <a:r>
              <a:rPr lang="en-US" sz="2200" spc="88">
                <a:solidFill>
                  <a:srgbClr val="090909"/>
                </a:solidFill>
                <a:latin typeface="Arial" panose="020B0604020202020204" pitchFamily="34" charset="0"/>
                <a:cs typeface="Arial" panose="020B0604020202020204" pitchFamily="34" charset="0"/>
              </a:rPr>
              <a:t>Violación</a:t>
            </a:r>
          </a:p>
        </p:txBody>
      </p:sp>
      <p:sp>
        <p:nvSpPr>
          <p:cNvPr id="101" name="TextBox 95">
            <a:extLst>
              <a:ext uri="{FF2B5EF4-FFF2-40B4-BE49-F238E27FC236}">
                <a16:creationId xmlns:a16="http://schemas.microsoft.com/office/drawing/2014/main" id="{990310AB-B745-D0F3-7819-3A5251B423F4}"/>
              </a:ext>
            </a:extLst>
          </p:cNvPr>
          <p:cNvSpPr txBox="1"/>
          <p:nvPr/>
        </p:nvSpPr>
        <p:spPr>
          <a:xfrm>
            <a:off x="9749643" y="1409576"/>
            <a:ext cx="2154291" cy="362343"/>
          </a:xfrm>
          <a:prstGeom prst="rect">
            <a:avLst/>
          </a:prstGeom>
        </p:spPr>
        <p:txBody>
          <a:bodyPr lIns="0" tIns="0" rIns="0" bIns="0" rtlCol="0" anchor="t">
            <a:spAutoFit/>
          </a:bodyPr>
          <a:lstStyle/>
          <a:p>
            <a:pPr algn="ctr">
              <a:lnSpc>
                <a:spcPts val="3080"/>
              </a:lnSpc>
              <a:spcBef>
                <a:spcPct val="0"/>
              </a:spcBef>
            </a:pPr>
            <a:r>
              <a:rPr lang="en-US" sz="2200" spc="88">
                <a:solidFill>
                  <a:srgbClr val="000000"/>
                </a:solidFill>
                <a:latin typeface="Arial" panose="020B0604020202020204" pitchFamily="34" charset="0"/>
                <a:cs typeface="Arial" panose="020B0604020202020204" pitchFamily="34" charset="0"/>
              </a:rPr>
              <a:t>Acoso</a:t>
            </a:r>
          </a:p>
        </p:txBody>
      </p:sp>
      <p:sp>
        <p:nvSpPr>
          <p:cNvPr id="102" name="TextBox 96">
            <a:extLst>
              <a:ext uri="{FF2B5EF4-FFF2-40B4-BE49-F238E27FC236}">
                <a16:creationId xmlns:a16="http://schemas.microsoft.com/office/drawing/2014/main" id="{CC36A1B2-E132-9BB9-618F-128B6FB36D50}"/>
              </a:ext>
            </a:extLst>
          </p:cNvPr>
          <p:cNvSpPr txBox="1"/>
          <p:nvPr/>
        </p:nvSpPr>
        <p:spPr>
          <a:xfrm>
            <a:off x="9663284" y="2366105"/>
            <a:ext cx="2154291" cy="772720"/>
          </a:xfrm>
          <a:prstGeom prst="rect">
            <a:avLst/>
          </a:prstGeom>
        </p:spPr>
        <p:txBody>
          <a:bodyPr lIns="0" tIns="0" rIns="0" bIns="0" rtlCol="0" anchor="t">
            <a:spAutoFit/>
          </a:bodyPr>
          <a:lstStyle/>
          <a:p>
            <a:pPr algn="ctr">
              <a:lnSpc>
                <a:spcPts val="3080"/>
              </a:lnSpc>
            </a:pPr>
            <a:r>
              <a:rPr lang="en-US" sz="2200" spc="88">
                <a:solidFill>
                  <a:srgbClr val="090909"/>
                </a:solidFill>
                <a:latin typeface="Arial" panose="020B0604020202020204" pitchFamily="34" charset="0"/>
                <a:cs typeface="Arial" panose="020B0604020202020204" pitchFamily="34" charset="0"/>
              </a:rPr>
              <a:t>Trabajo no</a:t>
            </a:r>
          </a:p>
          <a:p>
            <a:pPr algn="ctr">
              <a:lnSpc>
                <a:spcPts val="3080"/>
              </a:lnSpc>
              <a:spcBef>
                <a:spcPct val="0"/>
              </a:spcBef>
            </a:pPr>
            <a:r>
              <a:rPr lang="en-US" sz="2200" spc="88">
                <a:solidFill>
                  <a:srgbClr val="090909"/>
                </a:solidFill>
                <a:latin typeface="Arial" panose="020B0604020202020204" pitchFamily="34" charset="0"/>
                <a:cs typeface="Arial" panose="020B0604020202020204" pitchFamily="34" charset="0"/>
              </a:rPr>
              <a:t>Remunerado</a:t>
            </a:r>
          </a:p>
        </p:txBody>
      </p:sp>
      <p:sp>
        <p:nvSpPr>
          <p:cNvPr id="103" name="TextBox 97">
            <a:extLst>
              <a:ext uri="{FF2B5EF4-FFF2-40B4-BE49-F238E27FC236}">
                <a16:creationId xmlns:a16="http://schemas.microsoft.com/office/drawing/2014/main" id="{C9DC5960-1F70-B9C4-8960-039B0991FAA8}"/>
              </a:ext>
            </a:extLst>
          </p:cNvPr>
          <p:cNvSpPr txBox="1"/>
          <p:nvPr/>
        </p:nvSpPr>
        <p:spPr>
          <a:xfrm>
            <a:off x="9740366" y="3405554"/>
            <a:ext cx="2154291" cy="1163208"/>
          </a:xfrm>
          <a:prstGeom prst="rect">
            <a:avLst/>
          </a:prstGeom>
        </p:spPr>
        <p:txBody>
          <a:bodyPr lIns="0" tIns="0" rIns="0" bIns="0" rtlCol="0" anchor="t">
            <a:spAutoFit/>
          </a:bodyPr>
          <a:lstStyle/>
          <a:p>
            <a:pPr algn="ctr">
              <a:lnSpc>
                <a:spcPts val="3080"/>
              </a:lnSpc>
            </a:pPr>
            <a:r>
              <a:rPr lang="en-US" sz="2200" spc="88">
                <a:solidFill>
                  <a:srgbClr val="090909"/>
                </a:solidFill>
                <a:latin typeface="Arial" panose="020B0604020202020204" pitchFamily="34" charset="0"/>
                <a:cs typeface="Arial" panose="020B0604020202020204" pitchFamily="34" charset="0"/>
              </a:rPr>
              <a:t>Menor salario</a:t>
            </a:r>
          </a:p>
          <a:p>
            <a:pPr algn="ctr">
              <a:lnSpc>
                <a:spcPts val="3080"/>
              </a:lnSpc>
              <a:spcBef>
                <a:spcPct val="0"/>
              </a:spcBef>
            </a:pPr>
            <a:r>
              <a:rPr lang="en-US" sz="2200" spc="88">
                <a:solidFill>
                  <a:srgbClr val="090909"/>
                </a:solidFill>
                <a:latin typeface="Arial" panose="020B0604020202020204" pitchFamily="34" charset="0"/>
                <a:cs typeface="Arial" panose="020B0604020202020204" pitchFamily="34" charset="0"/>
              </a:rPr>
              <a:t>por mismo trabajo </a:t>
            </a:r>
          </a:p>
        </p:txBody>
      </p:sp>
      <p:sp>
        <p:nvSpPr>
          <p:cNvPr id="104" name="TextBox 98">
            <a:extLst>
              <a:ext uri="{FF2B5EF4-FFF2-40B4-BE49-F238E27FC236}">
                <a16:creationId xmlns:a16="http://schemas.microsoft.com/office/drawing/2014/main" id="{59F5F433-F9AF-D7DE-2227-A89B605FE685}"/>
              </a:ext>
            </a:extLst>
          </p:cNvPr>
          <p:cNvSpPr txBox="1"/>
          <p:nvPr/>
        </p:nvSpPr>
        <p:spPr>
          <a:xfrm>
            <a:off x="9682741" y="4934053"/>
            <a:ext cx="2305308" cy="1944184"/>
          </a:xfrm>
          <a:prstGeom prst="rect">
            <a:avLst/>
          </a:prstGeom>
        </p:spPr>
        <p:txBody>
          <a:bodyPr lIns="0" tIns="0" rIns="0" bIns="0" rtlCol="0" anchor="t">
            <a:spAutoFit/>
          </a:bodyPr>
          <a:lstStyle/>
          <a:p>
            <a:pPr algn="ctr">
              <a:lnSpc>
                <a:spcPts val="3080"/>
              </a:lnSpc>
            </a:pPr>
            <a:r>
              <a:rPr lang="en-US" sz="2200" spc="88" dirty="0" err="1">
                <a:solidFill>
                  <a:srgbClr val="090909"/>
                </a:solidFill>
                <a:latin typeface="Arial" panose="020B0604020202020204" pitchFamily="34" charset="0"/>
                <a:cs typeface="Arial" panose="020B0604020202020204" pitchFamily="34" charset="0"/>
              </a:rPr>
              <a:t>Destrucción</a:t>
            </a:r>
            <a:r>
              <a:rPr lang="en-US" sz="2200" spc="88" dirty="0">
                <a:solidFill>
                  <a:srgbClr val="090909"/>
                </a:solidFill>
                <a:latin typeface="Arial" panose="020B0604020202020204" pitchFamily="34" charset="0"/>
                <a:cs typeface="Arial" panose="020B0604020202020204" pitchFamily="34" charset="0"/>
              </a:rPr>
              <a:t> o </a:t>
            </a:r>
            <a:r>
              <a:rPr lang="en-US" sz="2200" spc="88" dirty="0" err="1">
                <a:solidFill>
                  <a:srgbClr val="090909"/>
                </a:solidFill>
                <a:latin typeface="Arial" panose="020B0604020202020204" pitchFamily="34" charset="0"/>
                <a:cs typeface="Arial" panose="020B0604020202020204" pitchFamily="34" charset="0"/>
              </a:rPr>
              <a:t>retención</a:t>
            </a:r>
            <a:r>
              <a:rPr lang="en-US" sz="2200" spc="88" dirty="0">
                <a:solidFill>
                  <a:srgbClr val="090909"/>
                </a:solidFill>
                <a:latin typeface="Arial" panose="020B0604020202020204" pitchFamily="34" charset="0"/>
                <a:cs typeface="Arial" panose="020B0604020202020204" pitchFamily="34" charset="0"/>
              </a:rPr>
              <a:t> de </a:t>
            </a:r>
            <a:r>
              <a:rPr lang="en-US" sz="2200" spc="88" dirty="0" err="1">
                <a:solidFill>
                  <a:srgbClr val="090909"/>
                </a:solidFill>
                <a:latin typeface="Arial" panose="020B0604020202020204" pitchFamily="34" charset="0"/>
                <a:cs typeface="Arial" panose="020B0604020202020204" pitchFamily="34" charset="0"/>
              </a:rPr>
              <a:t>documentos</a:t>
            </a:r>
            <a:r>
              <a:rPr lang="en-US" sz="2200" spc="88" dirty="0">
                <a:solidFill>
                  <a:srgbClr val="090909"/>
                </a:solidFill>
                <a:latin typeface="Arial" panose="020B0604020202020204" pitchFamily="34" charset="0"/>
                <a:cs typeface="Arial" panose="020B0604020202020204" pitchFamily="34" charset="0"/>
              </a:rPr>
              <a:t> </a:t>
            </a:r>
            <a:r>
              <a:rPr lang="en-US" sz="2200" spc="88" dirty="0" err="1">
                <a:solidFill>
                  <a:srgbClr val="090909"/>
                </a:solidFill>
                <a:latin typeface="Arial" panose="020B0604020202020204" pitchFamily="34" charset="0"/>
                <a:cs typeface="Arial" panose="020B0604020202020204" pitchFamily="34" charset="0"/>
              </a:rPr>
              <a:t>personales</a:t>
            </a:r>
            <a:r>
              <a:rPr lang="en-US" sz="2200" spc="88" dirty="0">
                <a:solidFill>
                  <a:srgbClr val="090909"/>
                </a:solidFill>
                <a:latin typeface="Arial" panose="020B0604020202020204" pitchFamily="34" charset="0"/>
                <a:cs typeface="Arial" panose="020B0604020202020204" pitchFamily="34" charset="0"/>
              </a:rPr>
              <a:t> </a:t>
            </a:r>
          </a:p>
          <a:p>
            <a:pPr algn="ctr">
              <a:lnSpc>
                <a:spcPts val="3080"/>
              </a:lnSpc>
              <a:spcBef>
                <a:spcPct val="0"/>
              </a:spcBef>
            </a:pPr>
            <a:endParaRPr lang="en-US" sz="2200" spc="88" dirty="0">
              <a:solidFill>
                <a:srgbClr val="090909"/>
              </a:solidFill>
              <a:latin typeface="Arial" panose="020B0604020202020204" pitchFamily="34" charset="0"/>
              <a:cs typeface="Arial" panose="020B0604020202020204" pitchFamily="34" charset="0"/>
            </a:endParaRPr>
          </a:p>
        </p:txBody>
      </p:sp>
      <p:sp>
        <p:nvSpPr>
          <p:cNvPr id="105" name="TextBox 99">
            <a:extLst>
              <a:ext uri="{FF2B5EF4-FFF2-40B4-BE49-F238E27FC236}">
                <a16:creationId xmlns:a16="http://schemas.microsoft.com/office/drawing/2014/main" id="{43F1B2C8-869F-B6B0-AAAF-7ABC0B59929D}"/>
              </a:ext>
            </a:extLst>
          </p:cNvPr>
          <p:cNvSpPr txBox="1"/>
          <p:nvPr/>
        </p:nvSpPr>
        <p:spPr>
          <a:xfrm>
            <a:off x="5037855" y="5506513"/>
            <a:ext cx="3058605" cy="832151"/>
          </a:xfrm>
          <a:prstGeom prst="rect">
            <a:avLst/>
          </a:prstGeom>
        </p:spPr>
        <p:txBody>
          <a:bodyPr wrap="square" lIns="0" tIns="0" rIns="0" bIns="0" rtlCol="0" anchor="t">
            <a:spAutoFit/>
          </a:bodyPr>
          <a:lstStyle/>
          <a:p>
            <a:pPr>
              <a:lnSpc>
                <a:spcPts val="3499"/>
              </a:lnSpc>
              <a:spcBef>
                <a:spcPct val="0"/>
              </a:spcBef>
            </a:pPr>
            <a:r>
              <a:rPr lang="en-US" sz="1600" spc="99" dirty="0" err="1">
                <a:solidFill>
                  <a:srgbClr val="430E66"/>
                </a:solidFill>
                <a:latin typeface="Arial" panose="020B0604020202020204" pitchFamily="34" charset="0"/>
                <a:cs typeface="Arial" panose="020B0604020202020204" pitchFamily="34" charset="0"/>
              </a:rPr>
              <a:t>Cualquier</a:t>
            </a:r>
            <a:r>
              <a:rPr lang="en-US" sz="1600" spc="99" dirty="0">
                <a:solidFill>
                  <a:srgbClr val="430E66"/>
                </a:solidFill>
                <a:latin typeface="Arial" panose="020B0604020202020204" pitchFamily="34" charset="0"/>
                <a:cs typeface="Arial" panose="020B0604020202020204" pitchFamily="34" charset="0"/>
              </a:rPr>
              <a:t> </a:t>
            </a:r>
            <a:r>
              <a:rPr lang="en-US" sz="1600" spc="99" dirty="0" err="1">
                <a:solidFill>
                  <a:srgbClr val="430E66"/>
                </a:solidFill>
                <a:latin typeface="Arial" panose="020B0604020202020204" pitchFamily="34" charset="0"/>
                <a:cs typeface="Arial" panose="020B0604020202020204" pitchFamily="34" charset="0"/>
              </a:rPr>
              <a:t>otra</a:t>
            </a:r>
            <a:r>
              <a:rPr lang="en-US" sz="1600" spc="99" dirty="0">
                <a:solidFill>
                  <a:srgbClr val="430E66"/>
                </a:solidFill>
                <a:latin typeface="Arial" panose="020B0604020202020204" pitchFamily="34" charset="0"/>
                <a:cs typeface="Arial" panose="020B0604020202020204" pitchFamily="34" charset="0"/>
              </a:rPr>
              <a:t> </a:t>
            </a:r>
            <a:r>
              <a:rPr lang="en-US" sz="1600" spc="99" dirty="0" err="1">
                <a:solidFill>
                  <a:srgbClr val="430E66"/>
                </a:solidFill>
                <a:latin typeface="Arial" panose="020B0604020202020204" pitchFamily="34" charset="0"/>
                <a:cs typeface="Arial" panose="020B0604020202020204" pitchFamily="34" charset="0"/>
              </a:rPr>
              <a:t>cosa</a:t>
            </a:r>
            <a:r>
              <a:rPr lang="en-US" sz="1600" spc="99" dirty="0">
                <a:solidFill>
                  <a:srgbClr val="430E66"/>
                </a:solidFill>
                <a:latin typeface="Arial" panose="020B0604020202020204" pitchFamily="34" charset="0"/>
                <a:cs typeface="Arial" panose="020B0604020202020204" pitchFamily="34" charset="0"/>
              </a:rPr>
              <a:t> que </a:t>
            </a:r>
            <a:r>
              <a:rPr lang="en-US" sz="1600" spc="99" dirty="0" err="1">
                <a:solidFill>
                  <a:srgbClr val="430E66"/>
                </a:solidFill>
                <a:latin typeface="Arial" panose="020B0604020202020204" pitchFamily="34" charset="0"/>
                <a:cs typeface="Arial" panose="020B0604020202020204" pitchFamily="34" charset="0"/>
              </a:rPr>
              <a:t>atente</a:t>
            </a:r>
            <a:r>
              <a:rPr lang="en-US" sz="1600" spc="99" dirty="0">
                <a:solidFill>
                  <a:srgbClr val="430E66"/>
                </a:solidFill>
                <a:latin typeface="Arial" panose="020B0604020202020204" pitchFamily="34" charset="0"/>
                <a:cs typeface="Arial" panose="020B0604020202020204" pitchFamily="34" charset="0"/>
              </a:rPr>
              <a:t> contra la </a:t>
            </a:r>
            <a:r>
              <a:rPr lang="en-US" sz="1600" spc="99" dirty="0" err="1">
                <a:solidFill>
                  <a:srgbClr val="430E66"/>
                </a:solidFill>
                <a:latin typeface="Arial" panose="020B0604020202020204" pitchFamily="34" charset="0"/>
                <a:cs typeface="Arial" panose="020B0604020202020204" pitchFamily="34" charset="0"/>
              </a:rPr>
              <a:t>dignidad</a:t>
            </a:r>
            <a:r>
              <a:rPr lang="en-US" sz="1600" spc="99" dirty="0">
                <a:solidFill>
                  <a:srgbClr val="430E66"/>
                </a:solidFill>
                <a:latin typeface="Arial" panose="020B0604020202020204" pitchFamily="34" charset="0"/>
                <a:cs typeface="Arial" panose="020B0604020202020204" pitchFamily="34" charset="0"/>
              </a:rPr>
              <a:t>. </a:t>
            </a:r>
          </a:p>
        </p:txBody>
      </p:sp>
      <p:pic>
        <p:nvPicPr>
          <p:cNvPr id="107" name="Picture 101">
            <a:extLst>
              <a:ext uri="{FF2B5EF4-FFF2-40B4-BE49-F238E27FC236}">
                <a16:creationId xmlns:a16="http://schemas.microsoft.com/office/drawing/2014/main" id="{5BBD16A1-2F8D-4D2B-D367-8251483E1C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4072" y="2631213"/>
            <a:ext cx="1955890" cy="2422836"/>
          </a:xfrm>
          <a:prstGeom prst="rect">
            <a:avLst/>
          </a:prstGeom>
        </p:spPr>
      </p:pic>
      <p:grpSp>
        <p:nvGrpSpPr>
          <p:cNvPr id="115" name="Group 40">
            <a:extLst>
              <a:ext uri="{FF2B5EF4-FFF2-40B4-BE49-F238E27FC236}">
                <a16:creationId xmlns:a16="http://schemas.microsoft.com/office/drawing/2014/main" id="{8DB41713-320D-BFC4-882E-B4830D15D353}"/>
              </a:ext>
            </a:extLst>
          </p:cNvPr>
          <p:cNvGrpSpPr/>
          <p:nvPr/>
        </p:nvGrpSpPr>
        <p:grpSpPr>
          <a:xfrm rot="-10800000">
            <a:off x="5204682" y="75755"/>
            <a:ext cx="1782635" cy="1127721"/>
            <a:chOff x="0" y="0"/>
            <a:chExt cx="1708150" cy="1080600"/>
          </a:xfrm>
        </p:grpSpPr>
        <p:sp>
          <p:nvSpPr>
            <p:cNvPr id="116" name="Freeform 41">
              <a:extLst>
                <a:ext uri="{FF2B5EF4-FFF2-40B4-BE49-F238E27FC236}">
                  <a16:creationId xmlns:a16="http://schemas.microsoft.com/office/drawing/2014/main" id="{2E3F655A-2B9D-67A2-011D-87E6FE3F2F9C}"/>
                </a:ext>
              </a:extLst>
            </p:cNvPr>
            <p:cNvSpPr/>
            <p:nvPr/>
          </p:nvSpPr>
          <p:spPr>
            <a:xfrm>
              <a:off x="10160" y="16510"/>
              <a:ext cx="1685290" cy="1052660"/>
            </a:xfrm>
            <a:custGeom>
              <a:avLst/>
              <a:gdLst/>
              <a:ahLst/>
              <a:cxnLst/>
              <a:rect l="l" t="t" r="r" b="b"/>
              <a:pathLst>
                <a:path w="1685290" h="1052660">
                  <a:moveTo>
                    <a:pt x="1685290" y="1052660"/>
                  </a:moveTo>
                  <a:lnTo>
                    <a:pt x="0" y="1045040"/>
                  </a:lnTo>
                  <a:lnTo>
                    <a:pt x="0" y="378317"/>
                  </a:lnTo>
                  <a:lnTo>
                    <a:pt x="17780" y="19050"/>
                  </a:lnTo>
                  <a:lnTo>
                    <a:pt x="838200" y="0"/>
                  </a:lnTo>
                  <a:lnTo>
                    <a:pt x="1666240" y="5080"/>
                  </a:lnTo>
                  <a:close/>
                </a:path>
              </a:pathLst>
            </a:custGeom>
            <a:solidFill>
              <a:srgbClr val="C197D2"/>
            </a:solidFill>
          </p:spPr>
          <p:txBody>
            <a:bodyPr/>
            <a:lstStyle/>
            <a:p>
              <a:endParaRPr lang="es-MX"/>
            </a:p>
          </p:txBody>
        </p:sp>
        <p:sp>
          <p:nvSpPr>
            <p:cNvPr id="117" name="Freeform 42">
              <a:extLst>
                <a:ext uri="{FF2B5EF4-FFF2-40B4-BE49-F238E27FC236}">
                  <a16:creationId xmlns:a16="http://schemas.microsoft.com/office/drawing/2014/main" id="{39F0890A-0052-BAB6-3088-8C284FCDFEFE}"/>
                </a:ext>
              </a:extLst>
            </p:cNvPr>
            <p:cNvSpPr/>
            <p:nvPr/>
          </p:nvSpPr>
          <p:spPr>
            <a:xfrm>
              <a:off x="-3810" y="0"/>
              <a:ext cx="1714500" cy="1079330"/>
            </a:xfrm>
            <a:custGeom>
              <a:avLst/>
              <a:gdLst/>
              <a:ahLst/>
              <a:cxnLst/>
              <a:rect l="l" t="t" r="r" b="b"/>
              <a:pathLst>
                <a:path w="1714500" h="1079330">
                  <a:moveTo>
                    <a:pt x="1680210" y="21590"/>
                  </a:moveTo>
                  <a:cubicBezTo>
                    <a:pt x="1681480" y="34290"/>
                    <a:pt x="1681480" y="44450"/>
                    <a:pt x="1682750" y="54610"/>
                  </a:cubicBezTo>
                  <a:cubicBezTo>
                    <a:pt x="1685290" y="79092"/>
                    <a:pt x="1686560" y="100446"/>
                    <a:pt x="1689100" y="121037"/>
                  </a:cubicBezTo>
                  <a:cubicBezTo>
                    <a:pt x="1689100" y="150780"/>
                    <a:pt x="1701800" y="737255"/>
                    <a:pt x="1708150" y="766998"/>
                  </a:cubicBezTo>
                  <a:cubicBezTo>
                    <a:pt x="1714500" y="811994"/>
                    <a:pt x="1710690" y="857753"/>
                    <a:pt x="1710690" y="902749"/>
                  </a:cubicBezTo>
                  <a:cubicBezTo>
                    <a:pt x="1710690" y="942407"/>
                    <a:pt x="1711960" y="979014"/>
                    <a:pt x="1713230" y="1018370"/>
                  </a:cubicBezTo>
                  <a:cubicBezTo>
                    <a:pt x="1713230" y="1039960"/>
                    <a:pt x="1713230" y="1053930"/>
                    <a:pt x="1713230" y="1078060"/>
                  </a:cubicBezTo>
                  <a:cubicBezTo>
                    <a:pt x="1690370" y="1078060"/>
                    <a:pt x="1670050" y="1079330"/>
                    <a:pt x="1649730" y="1078060"/>
                  </a:cubicBezTo>
                  <a:cubicBezTo>
                    <a:pt x="1567180" y="1072980"/>
                    <a:pt x="1483360" y="1079330"/>
                    <a:pt x="1400810" y="1074250"/>
                  </a:cubicBezTo>
                  <a:cubicBezTo>
                    <a:pt x="1351280" y="1070440"/>
                    <a:pt x="1303020" y="1072980"/>
                    <a:pt x="1253490" y="1070440"/>
                  </a:cubicBezTo>
                  <a:cubicBezTo>
                    <a:pt x="1230630" y="1069170"/>
                    <a:pt x="1207770" y="1067900"/>
                    <a:pt x="1184910" y="1066630"/>
                  </a:cubicBezTo>
                  <a:cubicBezTo>
                    <a:pt x="1170940" y="1066630"/>
                    <a:pt x="1158240" y="1067900"/>
                    <a:pt x="1144270" y="1067900"/>
                  </a:cubicBezTo>
                  <a:cubicBezTo>
                    <a:pt x="1108710" y="1066630"/>
                    <a:pt x="1010920" y="1067900"/>
                    <a:pt x="975360" y="1066630"/>
                  </a:cubicBezTo>
                  <a:cubicBezTo>
                    <a:pt x="949960" y="1065360"/>
                    <a:pt x="441960" y="1074250"/>
                    <a:pt x="416560" y="1072980"/>
                  </a:cubicBezTo>
                  <a:cubicBezTo>
                    <a:pt x="410210" y="1072980"/>
                    <a:pt x="402590" y="1074250"/>
                    <a:pt x="396240" y="1074250"/>
                  </a:cubicBezTo>
                  <a:cubicBezTo>
                    <a:pt x="381000" y="1074250"/>
                    <a:pt x="367030" y="1075520"/>
                    <a:pt x="351790" y="1075520"/>
                  </a:cubicBezTo>
                  <a:cubicBezTo>
                    <a:pt x="313690" y="1075520"/>
                    <a:pt x="276860" y="1074250"/>
                    <a:pt x="238760" y="1072980"/>
                  </a:cubicBezTo>
                  <a:cubicBezTo>
                    <a:pt x="215900" y="1071710"/>
                    <a:pt x="193040" y="1070440"/>
                    <a:pt x="171450" y="1069170"/>
                  </a:cubicBezTo>
                  <a:cubicBezTo>
                    <a:pt x="130810" y="1067900"/>
                    <a:pt x="90170" y="1066630"/>
                    <a:pt x="48260" y="1066630"/>
                  </a:cubicBezTo>
                  <a:cubicBezTo>
                    <a:pt x="38100" y="1066630"/>
                    <a:pt x="29210" y="1066630"/>
                    <a:pt x="19050" y="1065360"/>
                  </a:cubicBezTo>
                  <a:cubicBezTo>
                    <a:pt x="10160" y="1064090"/>
                    <a:pt x="5080" y="1057740"/>
                    <a:pt x="7620" y="1048850"/>
                  </a:cubicBezTo>
                  <a:cubicBezTo>
                    <a:pt x="16510" y="1017146"/>
                    <a:pt x="12700" y="998080"/>
                    <a:pt x="11430" y="978251"/>
                  </a:cubicBezTo>
                  <a:cubicBezTo>
                    <a:pt x="10160" y="937831"/>
                    <a:pt x="6350" y="898173"/>
                    <a:pt x="7620" y="857753"/>
                  </a:cubicBezTo>
                  <a:cubicBezTo>
                    <a:pt x="5080" y="807418"/>
                    <a:pt x="0" y="184337"/>
                    <a:pt x="7620" y="133240"/>
                  </a:cubicBezTo>
                  <a:cubicBezTo>
                    <a:pt x="8890" y="123325"/>
                    <a:pt x="7620" y="112648"/>
                    <a:pt x="8890" y="102734"/>
                  </a:cubicBezTo>
                  <a:cubicBezTo>
                    <a:pt x="10160" y="86718"/>
                    <a:pt x="12700" y="69177"/>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061550"/>
                  </a:moveTo>
                  <a:cubicBezTo>
                    <a:pt x="1691640" y="1045040"/>
                    <a:pt x="1692910" y="1032340"/>
                    <a:pt x="1692910" y="1019640"/>
                  </a:cubicBezTo>
                  <a:cubicBezTo>
                    <a:pt x="1691640" y="975200"/>
                    <a:pt x="1690370" y="934780"/>
                    <a:pt x="1690370" y="891309"/>
                  </a:cubicBezTo>
                  <a:cubicBezTo>
                    <a:pt x="1690370" y="871481"/>
                    <a:pt x="1692910" y="851652"/>
                    <a:pt x="1691640" y="831823"/>
                  </a:cubicBezTo>
                  <a:cubicBezTo>
                    <a:pt x="1691640" y="813520"/>
                    <a:pt x="1690370" y="794453"/>
                    <a:pt x="1689100" y="776150"/>
                  </a:cubicBezTo>
                  <a:cubicBezTo>
                    <a:pt x="1684020" y="747932"/>
                    <a:pt x="1672590" y="163745"/>
                    <a:pt x="1672590" y="135528"/>
                  </a:cubicBezTo>
                  <a:cubicBezTo>
                    <a:pt x="1670050" y="111885"/>
                    <a:pt x="1667510" y="87481"/>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6889"/>
                  </a:cubicBezTo>
                  <a:cubicBezTo>
                    <a:pt x="31750" y="80617"/>
                    <a:pt x="31750" y="94345"/>
                    <a:pt x="30480" y="108072"/>
                  </a:cubicBezTo>
                  <a:cubicBezTo>
                    <a:pt x="29210" y="130952"/>
                    <a:pt x="26670" y="153068"/>
                    <a:pt x="25400" y="175948"/>
                  </a:cubicBezTo>
                  <a:cubicBezTo>
                    <a:pt x="20320" y="200352"/>
                    <a:pt x="26670" y="796741"/>
                    <a:pt x="29210" y="821146"/>
                  </a:cubicBezTo>
                  <a:cubicBezTo>
                    <a:pt x="29210" y="847076"/>
                    <a:pt x="29210" y="873769"/>
                    <a:pt x="30480" y="899699"/>
                  </a:cubicBezTo>
                  <a:cubicBezTo>
                    <a:pt x="30480" y="918765"/>
                    <a:pt x="33020" y="937831"/>
                    <a:pt x="33020" y="956897"/>
                  </a:cubicBezTo>
                  <a:cubicBezTo>
                    <a:pt x="33020" y="977488"/>
                    <a:pt x="33020" y="998080"/>
                    <a:pt x="31750" y="1019640"/>
                  </a:cubicBezTo>
                  <a:cubicBezTo>
                    <a:pt x="31750" y="1023450"/>
                    <a:pt x="31750" y="1025990"/>
                    <a:pt x="31750" y="1029800"/>
                  </a:cubicBezTo>
                  <a:cubicBezTo>
                    <a:pt x="31750" y="1039960"/>
                    <a:pt x="35560" y="1043770"/>
                    <a:pt x="44450" y="1043770"/>
                  </a:cubicBezTo>
                  <a:cubicBezTo>
                    <a:pt x="60960" y="1043770"/>
                    <a:pt x="78740" y="1045040"/>
                    <a:pt x="95250" y="1045040"/>
                  </a:cubicBezTo>
                  <a:cubicBezTo>
                    <a:pt x="119380" y="1045040"/>
                    <a:pt x="144780" y="1042500"/>
                    <a:pt x="168910" y="1045040"/>
                  </a:cubicBezTo>
                  <a:cubicBezTo>
                    <a:pt x="208280" y="1048850"/>
                    <a:pt x="247650" y="1051390"/>
                    <a:pt x="287020" y="1050120"/>
                  </a:cubicBezTo>
                  <a:cubicBezTo>
                    <a:pt x="312420" y="1048850"/>
                    <a:pt x="336550" y="1051390"/>
                    <a:pt x="361950" y="1051390"/>
                  </a:cubicBezTo>
                  <a:cubicBezTo>
                    <a:pt x="398780" y="1051390"/>
                    <a:pt x="435610" y="1050120"/>
                    <a:pt x="472440" y="1051390"/>
                  </a:cubicBezTo>
                  <a:cubicBezTo>
                    <a:pt x="527050" y="1052660"/>
                    <a:pt x="1126490" y="1042500"/>
                    <a:pt x="1182370" y="1045040"/>
                  </a:cubicBezTo>
                  <a:cubicBezTo>
                    <a:pt x="1206500" y="1046310"/>
                    <a:pt x="1230630" y="1047580"/>
                    <a:pt x="1253490" y="1047580"/>
                  </a:cubicBezTo>
                  <a:cubicBezTo>
                    <a:pt x="1295400" y="1050120"/>
                    <a:pt x="1336040" y="1046310"/>
                    <a:pt x="1377950" y="1050120"/>
                  </a:cubicBezTo>
                  <a:cubicBezTo>
                    <a:pt x="1412240" y="1052660"/>
                    <a:pt x="1446530" y="1052660"/>
                    <a:pt x="1480820" y="1055200"/>
                  </a:cubicBezTo>
                  <a:cubicBezTo>
                    <a:pt x="1531620" y="1059010"/>
                    <a:pt x="1582420" y="1061550"/>
                    <a:pt x="1633220" y="1062820"/>
                  </a:cubicBezTo>
                  <a:cubicBezTo>
                    <a:pt x="1652270" y="1062820"/>
                    <a:pt x="1670050" y="1061550"/>
                    <a:pt x="1690370" y="1061550"/>
                  </a:cubicBezTo>
                  <a:close/>
                </a:path>
              </a:pathLst>
            </a:custGeom>
            <a:solidFill>
              <a:srgbClr val="C197D2"/>
            </a:solidFill>
          </p:spPr>
          <p:txBody>
            <a:bodyPr/>
            <a:lstStyle/>
            <a:p>
              <a:endParaRPr lang="es-MX"/>
            </a:p>
          </p:txBody>
        </p:sp>
      </p:grpSp>
      <p:sp>
        <p:nvSpPr>
          <p:cNvPr id="118" name="TextBox 74">
            <a:extLst>
              <a:ext uri="{FF2B5EF4-FFF2-40B4-BE49-F238E27FC236}">
                <a16:creationId xmlns:a16="http://schemas.microsoft.com/office/drawing/2014/main" id="{FEC72042-9D1D-72D8-3A94-12016BB497A5}"/>
              </a:ext>
            </a:extLst>
          </p:cNvPr>
          <p:cNvSpPr txBox="1"/>
          <p:nvPr/>
        </p:nvSpPr>
        <p:spPr>
          <a:xfrm rot="-187085">
            <a:off x="5296732" y="422879"/>
            <a:ext cx="1512802" cy="412713"/>
          </a:xfrm>
          <a:prstGeom prst="rect">
            <a:avLst/>
          </a:prstGeom>
        </p:spPr>
        <p:txBody>
          <a:bodyPr lIns="0" tIns="0" rIns="0" bIns="0" rtlCol="0" anchor="t">
            <a:spAutoFit/>
          </a:bodyPr>
          <a:lstStyle/>
          <a:p>
            <a:pPr algn="ctr">
              <a:lnSpc>
                <a:spcPts val="3499"/>
              </a:lnSpc>
              <a:spcBef>
                <a:spcPct val="0"/>
              </a:spcBef>
            </a:pPr>
            <a:r>
              <a:rPr lang="en-US" sz="2499" b="1" spc="99" dirty="0" err="1">
                <a:solidFill>
                  <a:srgbClr val="430E66"/>
                </a:solidFill>
                <a:latin typeface="Arial" panose="020B0604020202020204" pitchFamily="34" charset="0"/>
                <a:cs typeface="Arial" panose="020B0604020202020204" pitchFamily="34" charset="0"/>
              </a:rPr>
              <a:t>Tipos</a:t>
            </a:r>
            <a:endParaRPr lang="en-US" sz="2499" b="1" spc="99" dirty="0">
              <a:solidFill>
                <a:srgbClr val="430E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037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7263B08-1F0E-D96F-0F43-BC678C468901}"/>
              </a:ext>
            </a:extLst>
          </p:cNvPr>
          <p:cNvSpPr/>
          <p:nvPr/>
        </p:nvSpPr>
        <p:spPr>
          <a:xfrm>
            <a:off x="0" y="6498000"/>
            <a:ext cx="9144000" cy="360000"/>
          </a:xfrm>
          <a:prstGeom prst="rect">
            <a:avLst/>
          </a:prstGeom>
          <a:solidFill>
            <a:srgbClr val="542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Title 1">
            <a:extLst>
              <a:ext uri="{FF2B5EF4-FFF2-40B4-BE49-F238E27FC236}">
                <a16:creationId xmlns:a16="http://schemas.microsoft.com/office/drawing/2014/main" id="{AD68340B-59B6-9B0D-4814-4230F2222558}"/>
              </a:ext>
            </a:extLst>
          </p:cNvPr>
          <p:cNvSpPr txBox="1">
            <a:spLocks/>
          </p:cNvSpPr>
          <p:nvPr/>
        </p:nvSpPr>
        <p:spPr>
          <a:xfrm>
            <a:off x="-7802879" y="-483986"/>
            <a:ext cx="7287492" cy="3232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t>  </a:t>
            </a:r>
          </a:p>
        </p:txBody>
      </p:sp>
      <p:sp>
        <p:nvSpPr>
          <p:cNvPr id="8" name="CuadroTexto 7">
            <a:extLst>
              <a:ext uri="{FF2B5EF4-FFF2-40B4-BE49-F238E27FC236}">
                <a16:creationId xmlns:a16="http://schemas.microsoft.com/office/drawing/2014/main" id="{C1C29049-7B4F-611D-7BDA-2758083FC672}"/>
              </a:ext>
            </a:extLst>
          </p:cNvPr>
          <p:cNvSpPr txBox="1"/>
          <p:nvPr/>
        </p:nvSpPr>
        <p:spPr>
          <a:xfrm>
            <a:off x="0" y="83127"/>
            <a:ext cx="8744989" cy="6063198"/>
          </a:xfrm>
          <a:prstGeom prst="rect">
            <a:avLst/>
          </a:prstGeom>
          <a:noFill/>
        </p:spPr>
        <p:txBody>
          <a:bodyPr wrap="square" rtlCol="0">
            <a:spAutoFit/>
          </a:bodyPr>
          <a:lstStyle/>
          <a:p>
            <a:r>
              <a:rPr lang="es-MX" sz="4400" b="1" dirty="0">
                <a:solidFill>
                  <a:srgbClr val="884DBB"/>
                </a:solidFill>
              </a:rPr>
              <a:t>Modalidades o ámbitos.</a:t>
            </a:r>
          </a:p>
          <a:p>
            <a:pPr marL="571500" indent="-571500" algn="ctr">
              <a:buFont typeface="Arial" panose="020B0604020202020204" pitchFamily="34" charset="0"/>
              <a:buChar char="•"/>
            </a:pPr>
            <a:endParaRPr lang="es-MX" sz="4400" dirty="0"/>
          </a:p>
          <a:p>
            <a:pPr marL="571500" indent="-571500" algn="ctr">
              <a:buFont typeface="Arial" panose="020B0604020202020204" pitchFamily="34" charset="0"/>
              <a:buChar char="•"/>
            </a:pPr>
            <a:r>
              <a:rPr lang="es-MX" sz="4400" dirty="0"/>
              <a:t>Familiar</a:t>
            </a:r>
          </a:p>
          <a:p>
            <a:pPr marL="571500" indent="-571500" algn="ctr">
              <a:buFont typeface="Arial" panose="020B0604020202020204" pitchFamily="34" charset="0"/>
              <a:buChar char="•"/>
            </a:pPr>
            <a:r>
              <a:rPr lang="es-MX" sz="4400" dirty="0"/>
              <a:t>Institucional</a:t>
            </a:r>
          </a:p>
          <a:p>
            <a:pPr marL="571500" indent="-571500" algn="ctr">
              <a:buFont typeface="Arial" panose="020B0604020202020204" pitchFamily="34" charset="0"/>
              <a:buChar char="•"/>
            </a:pPr>
            <a:r>
              <a:rPr lang="es-MX" sz="4400" dirty="0"/>
              <a:t>Comunitaria</a:t>
            </a:r>
          </a:p>
          <a:p>
            <a:pPr marL="571500" indent="-571500" algn="ctr">
              <a:buFont typeface="Arial" panose="020B0604020202020204" pitchFamily="34" charset="0"/>
              <a:buChar char="•"/>
            </a:pPr>
            <a:r>
              <a:rPr lang="es-MX" sz="4400" dirty="0"/>
              <a:t>Mediática</a:t>
            </a:r>
          </a:p>
          <a:p>
            <a:pPr marL="571500" indent="-571500" algn="ctr">
              <a:buFont typeface="Arial" panose="020B0604020202020204" pitchFamily="34" charset="0"/>
              <a:buChar char="•"/>
            </a:pPr>
            <a:r>
              <a:rPr lang="es-MX" sz="4400" dirty="0"/>
              <a:t>Digital</a:t>
            </a:r>
          </a:p>
          <a:p>
            <a:pPr marL="571500" indent="-571500" algn="ctr">
              <a:buFont typeface="Arial" panose="020B0604020202020204" pitchFamily="34" charset="0"/>
              <a:buChar char="•"/>
            </a:pPr>
            <a:r>
              <a:rPr lang="es-MX" sz="4400" b="1" dirty="0">
                <a:solidFill>
                  <a:srgbClr val="884DBB"/>
                </a:solidFill>
              </a:rPr>
              <a:t>Política</a:t>
            </a:r>
          </a:p>
          <a:p>
            <a:endParaRPr lang="es-MX" dirty="0"/>
          </a:p>
          <a:p>
            <a:endParaRPr lang="es-MX" dirty="0"/>
          </a:p>
        </p:txBody>
      </p:sp>
      <p:pic>
        <p:nvPicPr>
          <p:cNvPr id="9" name="Picture 11">
            <a:extLst>
              <a:ext uri="{FF2B5EF4-FFF2-40B4-BE49-F238E27FC236}">
                <a16:creationId xmlns:a16="http://schemas.microsoft.com/office/drawing/2014/main" id="{C761FE22-D43B-E97D-4D90-467FC8B024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15649" y="1199119"/>
            <a:ext cx="5901171" cy="3666102"/>
          </a:xfrm>
          <a:prstGeom prst="rect">
            <a:avLst/>
          </a:prstGeom>
        </p:spPr>
      </p:pic>
    </p:spTree>
    <p:extLst>
      <p:ext uri="{BB962C8B-B14F-4D97-AF65-F5344CB8AC3E}">
        <p14:creationId xmlns:p14="http://schemas.microsoft.com/office/powerpoint/2010/main" val="198896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6916A4-DC3A-2238-FF32-F78E1F29D067}"/>
              </a:ext>
            </a:extLst>
          </p:cNvPr>
          <p:cNvSpPr txBox="1">
            <a:spLocks/>
          </p:cNvSpPr>
          <p:nvPr/>
        </p:nvSpPr>
        <p:spPr>
          <a:xfrm>
            <a:off x="2553320" y="1660697"/>
            <a:ext cx="7287492" cy="3232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t>  </a:t>
            </a:r>
          </a:p>
        </p:txBody>
      </p:sp>
      <p:sp>
        <p:nvSpPr>
          <p:cNvPr id="5" name="Rectángulo redondeado 1">
            <a:extLst>
              <a:ext uri="{FF2B5EF4-FFF2-40B4-BE49-F238E27FC236}">
                <a16:creationId xmlns:a16="http://schemas.microsoft.com/office/drawing/2014/main" id="{24BF1E84-2EB9-68E6-CAB2-4FD9EEC0A411}"/>
              </a:ext>
            </a:extLst>
          </p:cNvPr>
          <p:cNvSpPr/>
          <p:nvPr/>
        </p:nvSpPr>
        <p:spPr>
          <a:xfrm>
            <a:off x="1" y="1153856"/>
            <a:ext cx="11804072" cy="51139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000" b="1" i="1" dirty="0">
                <a:solidFill>
                  <a:schemeClr val="tx1"/>
                </a:solidFill>
                <a:cs typeface="Arial" panose="020B0604020202020204" pitchFamily="34" charset="0"/>
              </a:rPr>
              <a:t>“ARTÍCULO 20 Bis.- La violencia política contra las mujeres en razón de género: es toda acción u omisión, incluida la tolerancia, basada en elementos de género y ejercida dentro de la esfera pública o privada, que tenga por objeto o resultado limitar, anular o menoscabar el ejercicio efectivo de los derechos políticos y electorales de una o varias mujeres, el acceso al pleno ejercicio de las atribuciones inherentes a su cargo, labor o actividad, el libre desarrollo de la función pública, la toma de decisiones, la libertad de organización, así como el acceso y ejercicio a las prerrogativas, tratándose de precandidaturas, candidaturas, funciones o cargos públicos del mismo tipo.</a:t>
            </a:r>
          </a:p>
          <a:p>
            <a:pPr algn="just"/>
            <a:endParaRPr lang="es-MX" sz="2000" b="1" i="1" dirty="0">
              <a:solidFill>
                <a:schemeClr val="tx1"/>
              </a:solidFill>
              <a:cs typeface="Arial" panose="020B0604020202020204" pitchFamily="34" charset="0"/>
            </a:endParaRPr>
          </a:p>
          <a:p>
            <a:pPr algn="just"/>
            <a:r>
              <a:rPr lang="es-MX" sz="2000" b="1" i="1" dirty="0">
                <a:solidFill>
                  <a:srgbClr val="884DBB"/>
                </a:solidFill>
                <a:cs typeface="Arial" panose="020B0604020202020204" pitchFamily="34" charset="0"/>
              </a:rPr>
              <a:t>Como identificarla.</a:t>
            </a:r>
          </a:p>
          <a:p>
            <a:pPr algn="just"/>
            <a:r>
              <a:rPr lang="es-MX" sz="2000" b="1" i="1" dirty="0">
                <a:solidFill>
                  <a:schemeClr val="tx1"/>
                </a:solidFill>
                <a:cs typeface="Arial" panose="020B0604020202020204" pitchFamily="34" charset="0"/>
              </a:rPr>
              <a:t>Se entenderá que las acciones u omisiones se basan en elementos de género, cuando se dirijan a una mujer por su condición de mujer; le afecten desproporcionadamente o tengan un impacto diferenciado en ella.</a:t>
            </a:r>
          </a:p>
        </p:txBody>
      </p:sp>
      <p:sp>
        <p:nvSpPr>
          <p:cNvPr id="6" name="CuadroTexto 5">
            <a:extLst>
              <a:ext uri="{FF2B5EF4-FFF2-40B4-BE49-F238E27FC236}">
                <a16:creationId xmlns:a16="http://schemas.microsoft.com/office/drawing/2014/main" id="{CF771145-1FD5-13EC-DF52-0A93E53D8391}"/>
              </a:ext>
            </a:extLst>
          </p:cNvPr>
          <p:cNvSpPr txBox="1"/>
          <p:nvPr/>
        </p:nvSpPr>
        <p:spPr>
          <a:xfrm>
            <a:off x="1419859" y="236261"/>
            <a:ext cx="4318000" cy="707886"/>
          </a:xfrm>
          <a:prstGeom prst="rect">
            <a:avLst/>
          </a:prstGeom>
          <a:noFill/>
        </p:spPr>
        <p:txBody>
          <a:bodyPr wrap="square" rtlCol="0">
            <a:spAutoFit/>
          </a:bodyPr>
          <a:lstStyle/>
          <a:p>
            <a:r>
              <a:rPr lang="es-MX" sz="4000" b="1" dirty="0">
                <a:solidFill>
                  <a:srgbClr val="884DBB"/>
                </a:solidFill>
              </a:rPr>
              <a:t>Violencia Política</a:t>
            </a:r>
          </a:p>
        </p:txBody>
      </p:sp>
      <p:sp>
        <p:nvSpPr>
          <p:cNvPr id="8" name="CuadroTexto 7">
            <a:extLst>
              <a:ext uri="{FF2B5EF4-FFF2-40B4-BE49-F238E27FC236}">
                <a16:creationId xmlns:a16="http://schemas.microsoft.com/office/drawing/2014/main" id="{DF05633C-D93D-E1F1-F432-D5DDB779D38B}"/>
              </a:ext>
            </a:extLst>
          </p:cNvPr>
          <p:cNvSpPr txBox="1"/>
          <p:nvPr/>
        </p:nvSpPr>
        <p:spPr>
          <a:xfrm>
            <a:off x="6096000" y="225911"/>
            <a:ext cx="4318000" cy="646331"/>
          </a:xfrm>
          <a:prstGeom prst="rect">
            <a:avLst/>
          </a:prstGeom>
          <a:noFill/>
        </p:spPr>
        <p:txBody>
          <a:bodyPr wrap="square" rtlCol="0">
            <a:spAutoFit/>
          </a:bodyPr>
          <a:lstStyle/>
          <a:p>
            <a:r>
              <a:rPr lang="es-MX" dirty="0"/>
              <a:t>LEY GENERAL DE ACCESO DE LAS MUJERES A UNA VIDA LIBRE DE VIOLENCIA</a:t>
            </a:r>
            <a:endParaRPr lang="es-MX" b="1" dirty="0">
              <a:solidFill>
                <a:srgbClr val="884DBB"/>
              </a:solidFill>
            </a:endParaRPr>
          </a:p>
        </p:txBody>
      </p:sp>
    </p:spTree>
    <p:extLst>
      <p:ext uri="{BB962C8B-B14F-4D97-AF65-F5344CB8AC3E}">
        <p14:creationId xmlns:p14="http://schemas.microsoft.com/office/powerpoint/2010/main" val="285396152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13665</TotalTime>
  <Words>1944</Words>
  <Application>Microsoft Office PowerPoint</Application>
  <PresentationFormat>Panorámica</PresentationFormat>
  <Paragraphs>216</Paragraphs>
  <Slides>25</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25</vt:i4>
      </vt:variant>
    </vt:vector>
  </HeadingPairs>
  <TitlesOfParts>
    <vt:vector size="37" baseType="lpstr">
      <vt:lpstr>Adirek Sans SemiBold</vt:lpstr>
      <vt:lpstr>Advent Pro Bold Bold</vt:lpstr>
      <vt:lpstr>Aileron Regular</vt:lpstr>
      <vt:lpstr>Aileron Regular Bold</vt:lpstr>
      <vt:lpstr>Arial</vt:lpstr>
      <vt:lpstr>Arial Black</vt:lpstr>
      <vt:lpstr>Ballpoint</vt:lpstr>
      <vt:lpstr>Ballpoint Bold</vt:lpstr>
      <vt:lpstr>Calibri</vt:lpstr>
      <vt:lpstr>Calibri Light</vt:lpstr>
      <vt:lpstr>Symbol</vt:lpstr>
      <vt:lpstr>Tema de Office</vt:lpstr>
      <vt:lpstr>Prevención de la Violencia política contra las mujeres en razón de género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Jorge Armando Leyva Fuentes</cp:lastModifiedBy>
  <cp:revision>439</cp:revision>
  <dcterms:created xsi:type="dcterms:W3CDTF">2022-03-28T15:34:08Z</dcterms:created>
  <dcterms:modified xsi:type="dcterms:W3CDTF">2025-11-13T16:12:57Z</dcterms:modified>
</cp:coreProperties>
</file>